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6" r:id="rId2"/>
    <p:sldId id="274" r:id="rId3"/>
    <p:sldId id="270" r:id="rId4"/>
    <p:sldId id="264" r:id="rId5"/>
    <p:sldId id="263" r:id="rId6"/>
    <p:sldId id="268" r:id="rId7"/>
    <p:sldId id="273" r:id="rId8"/>
    <p:sldId id="272" r:id="rId9"/>
    <p:sldId id="260" r:id="rId10"/>
    <p:sldId id="261" r:id="rId11"/>
    <p:sldId id="262" r:id="rId12"/>
    <p:sldId id="265" r:id="rId13"/>
    <p:sldId id="271" r:id="rId14"/>
    <p:sldId id="267" r:id="rId15"/>
    <p:sldId id="269" r:id="rId16"/>
    <p:sldId id="277" r:id="rId17"/>
    <p:sldId id="275" r:id="rId18"/>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tada" id="{7730272F-E6B4-1545-BD6C-A3491CEF9F2C}">
          <p14:sldIdLst>
            <p14:sldId id="276"/>
          </p14:sldIdLst>
        </p14:section>
        <p14:section name="Portadillas" id="{BB4C5AFD-D6D8-6047-ADB2-ED1614150A9D}">
          <p14:sldIdLst>
            <p14:sldId id="274"/>
          </p14:sldIdLst>
        </p14:section>
        <p14:section name="Listados" id="{BCB2BE9C-E7A8-F84C-BCE1-16470F36D4D2}">
          <p14:sldIdLst>
            <p14:sldId id="270"/>
            <p14:sldId id="264"/>
            <p14:sldId id="263"/>
          </p14:sldIdLst>
        </p14:section>
        <p14:section name="Listado con imagen" id="{53239F23-7952-4945-BF73-2EED93B93F1C}">
          <p14:sldIdLst>
            <p14:sldId id="268"/>
            <p14:sldId id="273"/>
            <p14:sldId id="272"/>
          </p14:sldIdLst>
        </p14:section>
        <p14:section name="Imagen y texto" id="{33B1ADA8-DEE0-514C-9E06-9D10C6E1F5B0}">
          <p14:sldIdLst>
            <p14:sldId id="260"/>
            <p14:sldId id="261"/>
            <p14:sldId id="262"/>
            <p14:sldId id="265"/>
            <p14:sldId id="271"/>
          </p14:sldIdLst>
        </p14:section>
        <p14:section name="Gráficos y Texto" id="{F8738DCA-DF99-2941-8DDB-FD72C6A58BB9}">
          <p14:sldIdLst>
            <p14:sldId id="267"/>
            <p14:sldId id="269"/>
          </p14:sldIdLst>
        </p14:section>
        <p14:section name="Video" id="{97EAC5CE-65CF-1344-A370-7FBBB3A8EC4C}">
          <p14:sldIdLst>
            <p14:sldId id="277"/>
          </p14:sldIdLst>
        </p14:section>
        <p14:section name="Contraportada" id="{A4A8EF7B-1F16-3949-A472-81CA6DE55317}">
          <p14:sldIdLst>
            <p14:sldId id="27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16" d="100"/>
          <a:sy n="116" d="100"/>
        </p:scale>
        <p:origin x="-856" y="-8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Hoja1!$B$1</c:f>
              <c:strCache>
                <c:ptCount val="1"/>
                <c:pt idx="0">
                  <c:v>Ventas</c:v>
                </c:pt>
              </c:strCache>
            </c:strRef>
          </c:tx>
          <c:explosion val="22"/>
          <c:dPt>
            <c:idx val="0"/>
            <c:bubble3D val="0"/>
            <c:spPr>
              <a:solidFill>
                <a:srgbClr val="FF6600"/>
              </a:solidFill>
            </c:spPr>
          </c:dPt>
          <c:dPt>
            <c:idx val="1"/>
            <c:bubble3D val="0"/>
            <c:spPr>
              <a:solidFill>
                <a:schemeClr val="accent2"/>
              </a:solidFill>
            </c:spPr>
          </c:dPt>
          <c:dPt>
            <c:idx val="2"/>
            <c:bubble3D val="0"/>
            <c:spPr>
              <a:solidFill>
                <a:schemeClr val="tx1">
                  <a:lumMod val="65000"/>
                  <a:lumOff val="35000"/>
                </a:schemeClr>
              </a:solidFill>
            </c:spPr>
          </c:dPt>
          <c:dPt>
            <c:idx val="3"/>
            <c:bubble3D val="0"/>
            <c:spPr>
              <a:solidFill>
                <a:schemeClr val="tx2">
                  <a:lumMod val="50000"/>
                  <a:lumOff val="50000"/>
                </a:schemeClr>
              </a:solidFill>
            </c:spPr>
          </c:dPt>
          <c:cat>
            <c:strRef>
              <c:f>Hoja1!$A$2:$A$5</c:f>
              <c:strCache>
                <c:ptCount val="4"/>
                <c:pt idx="0">
                  <c:v>DATO 01</c:v>
                </c:pt>
                <c:pt idx="1">
                  <c:v>DATO 02</c:v>
                </c:pt>
                <c:pt idx="2">
                  <c:v>DATO 03</c:v>
                </c:pt>
                <c:pt idx="3">
                  <c:v>DATO 04</c:v>
                </c:pt>
              </c:strCache>
            </c:strRef>
          </c:cat>
          <c:val>
            <c:numRef>
              <c:f>Hoja1!$B$2:$B$5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pieChart>
    </c:plotArea>
    <c:legend>
      <c:legendPos val="r"/>
      <c:legendEntry>
        <c:idx val="0"/>
        <c:txPr>
          <a:bodyPr/>
          <a:lstStyle/>
          <a:p>
            <a:pPr>
              <a:defRPr>
                <a:solidFill>
                  <a:schemeClr val="tx2">
                    <a:lumMod val="75000"/>
                    <a:lumOff val="25000"/>
                  </a:schemeClr>
                </a:solidFill>
              </a:defRPr>
            </a:pPr>
            <a:endParaRPr lang="es-ES"/>
          </a:p>
        </c:txPr>
      </c:legendEntry>
      <c:legendEntry>
        <c:idx val="1"/>
        <c:txPr>
          <a:bodyPr/>
          <a:lstStyle/>
          <a:p>
            <a:pPr>
              <a:defRPr>
                <a:solidFill>
                  <a:srgbClr val="666666"/>
                </a:solidFill>
              </a:defRPr>
            </a:pPr>
            <a:endParaRPr lang="es-ES"/>
          </a:p>
        </c:txPr>
      </c:legendEntry>
      <c:legendEntry>
        <c:idx val="2"/>
        <c:txPr>
          <a:bodyPr/>
          <a:lstStyle/>
          <a:p>
            <a:pPr>
              <a:defRPr>
                <a:solidFill>
                  <a:srgbClr val="666666"/>
                </a:solidFill>
              </a:defRPr>
            </a:pPr>
            <a:endParaRPr lang="es-ES"/>
          </a:p>
        </c:txPr>
      </c:legendEntry>
      <c:legendEntry>
        <c:idx val="3"/>
        <c:txPr>
          <a:bodyPr/>
          <a:lstStyle/>
          <a:p>
            <a:pPr>
              <a:defRPr>
                <a:solidFill>
                  <a:srgbClr val="666666"/>
                </a:solidFill>
              </a:defRPr>
            </a:pPr>
            <a:endParaRPr lang="es-ES"/>
          </a:p>
        </c:txPr>
      </c:legendEntry>
      <c:layout>
        <c:manualLayout>
          <c:xMode val="edge"/>
          <c:yMode val="edge"/>
          <c:x val="0.689461145741192"/>
          <c:y val="0.273453063375514"/>
          <c:w val="0.248189049295096"/>
          <c:h val="0.460840297999471"/>
        </c:manualLayout>
      </c:layout>
      <c:overlay val="0"/>
    </c:legend>
    <c:plotVisOnly val="1"/>
    <c:dispBlanksAs val="gap"/>
    <c:showDLblsOverMax val="0"/>
  </c:chart>
  <c:txPr>
    <a:bodyPr/>
    <a:lstStyle/>
    <a:p>
      <a:pPr>
        <a:defRPr sz="1800"/>
      </a:pPr>
      <a:endParaRPr lang="es-E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Hoja1!$B$1</c:f>
              <c:strCache>
                <c:ptCount val="1"/>
                <c:pt idx="0">
                  <c:v>Serie 1</c:v>
                </c:pt>
              </c:strCache>
            </c:strRef>
          </c:tx>
          <c:spPr>
            <a:solidFill>
              <a:srgbClr val="FF6600"/>
            </a:solidFill>
          </c:spPr>
          <c:invertIfNegative val="0"/>
          <c:cat>
            <c:strRef>
              <c:f>Hoja1!$A$2:$A$4</c:f>
              <c:strCache>
                <c:ptCount val="3"/>
                <c:pt idx="0">
                  <c:v>Categoría 1</c:v>
                </c:pt>
                <c:pt idx="1">
                  <c:v>Categoría 2</c:v>
                </c:pt>
                <c:pt idx="2">
                  <c:v>Categoría 3</c:v>
                </c:pt>
              </c:strCache>
            </c:strRef>
          </c:cat>
          <c:val>
            <c:numRef>
              <c:f>Hoja1!$B$2:$B$4</c:f>
              <c:numCache>
                <c:formatCode>General</c:formatCode>
                <c:ptCount val="3"/>
                <c:pt idx="0">
                  <c:v>4.3</c:v>
                </c:pt>
                <c:pt idx="1">
                  <c:v>2.5</c:v>
                </c:pt>
                <c:pt idx="2">
                  <c:v>3.5</c:v>
                </c:pt>
              </c:numCache>
            </c:numRef>
          </c:val>
        </c:ser>
        <c:ser>
          <c:idx val="1"/>
          <c:order val="1"/>
          <c:tx>
            <c:strRef>
              <c:f>Hoja1!$C$1</c:f>
              <c:strCache>
                <c:ptCount val="1"/>
                <c:pt idx="0">
                  <c:v>Serie 2</c:v>
                </c:pt>
              </c:strCache>
            </c:strRef>
          </c:tx>
          <c:spPr>
            <a:solidFill>
              <a:schemeClr val="tx2">
                <a:lumMod val="50000"/>
                <a:lumOff val="50000"/>
              </a:schemeClr>
            </a:solidFill>
          </c:spPr>
          <c:invertIfNegative val="0"/>
          <c:cat>
            <c:strRef>
              <c:f>Hoja1!$A$2:$A$4</c:f>
              <c:strCache>
                <c:ptCount val="3"/>
                <c:pt idx="0">
                  <c:v>Categoría 1</c:v>
                </c:pt>
                <c:pt idx="1">
                  <c:v>Categoría 2</c:v>
                </c:pt>
                <c:pt idx="2">
                  <c:v>Categoría 3</c:v>
                </c:pt>
              </c:strCache>
            </c:strRef>
          </c:cat>
          <c:val>
            <c:numRef>
              <c:f>Hoja1!$C$2:$C$4</c:f>
              <c:numCache>
                <c:formatCode>General</c:formatCode>
                <c:ptCount val="3"/>
                <c:pt idx="0">
                  <c:v>2.4</c:v>
                </c:pt>
                <c:pt idx="1">
                  <c:v>4.4</c:v>
                </c:pt>
                <c:pt idx="2">
                  <c:v>1.8</c:v>
                </c:pt>
              </c:numCache>
            </c:numRef>
          </c:val>
        </c:ser>
        <c:ser>
          <c:idx val="2"/>
          <c:order val="2"/>
          <c:tx>
            <c:strRef>
              <c:f>Hoja1!$D$1</c:f>
              <c:strCache>
                <c:ptCount val="1"/>
                <c:pt idx="0">
                  <c:v>Serie 3</c:v>
                </c:pt>
              </c:strCache>
            </c:strRef>
          </c:tx>
          <c:spPr>
            <a:solidFill>
              <a:schemeClr val="accent2"/>
            </a:solidFill>
          </c:spPr>
          <c:invertIfNegative val="0"/>
          <c:cat>
            <c:strRef>
              <c:f>Hoja1!$A$2:$A$4</c:f>
              <c:strCache>
                <c:ptCount val="3"/>
                <c:pt idx="0">
                  <c:v>Categoría 1</c:v>
                </c:pt>
                <c:pt idx="1">
                  <c:v>Categoría 2</c:v>
                </c:pt>
                <c:pt idx="2">
                  <c:v>Categoría 3</c:v>
                </c:pt>
              </c:strCache>
            </c:strRef>
          </c:cat>
          <c:val>
            <c:numRef>
              <c:f>Hoja1!$D$2:$D$4</c:f>
              <c:numCache>
                <c:formatCode>General</c:formatCode>
                <c:ptCount val="3"/>
                <c:pt idx="0">
                  <c:v>2.0</c:v>
                </c:pt>
                <c:pt idx="1">
                  <c:v>2.0</c:v>
                </c:pt>
                <c:pt idx="2">
                  <c:v>3.0</c:v>
                </c:pt>
              </c:numCache>
            </c:numRef>
          </c:val>
        </c:ser>
        <c:dLbls>
          <c:showLegendKey val="0"/>
          <c:showVal val="0"/>
          <c:showCatName val="0"/>
          <c:showSerName val="0"/>
          <c:showPercent val="0"/>
          <c:showBubbleSize val="0"/>
        </c:dLbls>
        <c:gapWidth val="150"/>
        <c:axId val="-2140888104"/>
        <c:axId val="-2140885048"/>
      </c:barChart>
      <c:catAx>
        <c:axId val="-2140888104"/>
        <c:scaling>
          <c:orientation val="minMax"/>
        </c:scaling>
        <c:delete val="0"/>
        <c:axPos val="b"/>
        <c:majorTickMark val="out"/>
        <c:minorTickMark val="none"/>
        <c:tickLblPos val="nextTo"/>
        <c:txPr>
          <a:bodyPr/>
          <a:lstStyle/>
          <a:p>
            <a:pPr>
              <a:defRPr>
                <a:solidFill>
                  <a:srgbClr val="999999"/>
                </a:solidFill>
              </a:defRPr>
            </a:pPr>
            <a:endParaRPr lang="es-ES"/>
          </a:p>
        </c:txPr>
        <c:crossAx val="-2140885048"/>
        <c:crosses val="autoZero"/>
        <c:auto val="1"/>
        <c:lblAlgn val="ctr"/>
        <c:lblOffset val="100"/>
        <c:noMultiLvlLbl val="0"/>
      </c:catAx>
      <c:valAx>
        <c:axId val="-2140885048"/>
        <c:scaling>
          <c:orientation val="minMax"/>
        </c:scaling>
        <c:delete val="0"/>
        <c:axPos val="l"/>
        <c:majorGridlines/>
        <c:numFmt formatCode="General" sourceLinked="1"/>
        <c:majorTickMark val="out"/>
        <c:minorTickMark val="none"/>
        <c:tickLblPos val="nextTo"/>
        <c:txPr>
          <a:bodyPr/>
          <a:lstStyle/>
          <a:p>
            <a:pPr>
              <a:defRPr>
                <a:solidFill>
                  <a:srgbClr val="999999"/>
                </a:solidFill>
              </a:defRPr>
            </a:pPr>
            <a:endParaRPr lang="es-ES"/>
          </a:p>
        </c:txPr>
        <c:crossAx val="-2140888104"/>
        <c:crosses val="autoZero"/>
        <c:crossBetween val="between"/>
      </c:valAx>
    </c:plotArea>
    <c:legend>
      <c:legendPos val="r"/>
      <c:legendEntry>
        <c:idx val="0"/>
        <c:txPr>
          <a:bodyPr/>
          <a:lstStyle/>
          <a:p>
            <a:pPr>
              <a:defRPr>
                <a:solidFill>
                  <a:schemeClr val="tx2">
                    <a:lumMod val="50000"/>
                    <a:lumOff val="50000"/>
                  </a:schemeClr>
                </a:solidFill>
              </a:defRPr>
            </a:pPr>
            <a:endParaRPr lang="es-ES"/>
          </a:p>
        </c:txPr>
      </c:legendEntry>
      <c:legendEntry>
        <c:idx val="1"/>
        <c:txPr>
          <a:bodyPr/>
          <a:lstStyle/>
          <a:p>
            <a:pPr>
              <a:defRPr>
                <a:solidFill>
                  <a:srgbClr val="999999"/>
                </a:solidFill>
              </a:defRPr>
            </a:pPr>
            <a:endParaRPr lang="es-ES"/>
          </a:p>
        </c:txPr>
      </c:legendEntry>
      <c:legendEntry>
        <c:idx val="2"/>
        <c:txPr>
          <a:bodyPr/>
          <a:lstStyle/>
          <a:p>
            <a:pPr>
              <a:defRPr>
                <a:solidFill>
                  <a:srgbClr val="999999"/>
                </a:solidFill>
              </a:defRPr>
            </a:pPr>
            <a:endParaRPr lang="es-ES"/>
          </a:p>
        </c:txPr>
      </c:legendEntry>
      <c:layout/>
      <c:overlay val="0"/>
    </c:legend>
    <c:plotVisOnly val="1"/>
    <c:dispBlanksAs val="gap"/>
    <c:showDLblsOverMax val="0"/>
  </c:chart>
  <c:txPr>
    <a:bodyPr/>
    <a:lstStyle/>
    <a:p>
      <a:pPr>
        <a:defRPr sz="1800"/>
      </a:pPr>
      <a:endParaRPr lang="es-ES"/>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1597819"/>
            <a:ext cx="7772400" cy="1102519"/>
          </a:xfrm>
        </p:spPr>
        <p:txBody>
          <a:bodyPr/>
          <a:lstStyle/>
          <a:p>
            <a:r>
              <a:rPr lang="es-ES_tradnl" smtClean="0"/>
              <a:t>Clic para editar título</a:t>
            </a:r>
            <a:endParaRPr lang="es-ES"/>
          </a:p>
        </p:txBody>
      </p:sp>
      <p:sp>
        <p:nvSpPr>
          <p:cNvPr id="3" name="Subtítulo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640DE02F-A08A-4944-B29F-B76AF56717AE}" type="datetimeFigureOut">
              <a:rPr lang="es-ES" smtClean="0"/>
              <a:t>15-01-16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584DB68-C918-6046-8531-92945018643A}" type="slidenum">
              <a:rPr lang="es-ES" smtClean="0"/>
              <a:t>‹Nr.›</a:t>
            </a:fld>
            <a:endParaRPr lang="es-ES"/>
          </a:p>
        </p:txBody>
      </p:sp>
    </p:spTree>
    <p:extLst>
      <p:ext uri="{BB962C8B-B14F-4D97-AF65-F5344CB8AC3E}">
        <p14:creationId xmlns:p14="http://schemas.microsoft.com/office/powerpoint/2010/main" val="3375835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640DE02F-A08A-4944-B29F-B76AF56717AE}" type="datetimeFigureOut">
              <a:rPr lang="es-ES" smtClean="0"/>
              <a:t>15-01-16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584DB68-C918-6046-8531-92945018643A}" type="slidenum">
              <a:rPr lang="es-ES" smtClean="0"/>
              <a:t>‹Nr.›</a:t>
            </a:fld>
            <a:endParaRPr lang="es-ES"/>
          </a:p>
        </p:txBody>
      </p:sp>
    </p:spTree>
    <p:extLst>
      <p:ext uri="{BB962C8B-B14F-4D97-AF65-F5344CB8AC3E}">
        <p14:creationId xmlns:p14="http://schemas.microsoft.com/office/powerpoint/2010/main" val="3271569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05979"/>
            <a:ext cx="2057400" cy="4388644"/>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457200" y="205979"/>
            <a:ext cx="6019800" cy="4388644"/>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640DE02F-A08A-4944-B29F-B76AF56717AE}" type="datetimeFigureOut">
              <a:rPr lang="es-ES" smtClean="0"/>
              <a:t>15-01-16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584DB68-C918-6046-8531-92945018643A}" type="slidenum">
              <a:rPr lang="es-ES" smtClean="0"/>
              <a:t>‹Nr.›</a:t>
            </a:fld>
            <a:endParaRPr lang="es-ES"/>
          </a:p>
        </p:txBody>
      </p:sp>
    </p:spTree>
    <p:extLst>
      <p:ext uri="{BB962C8B-B14F-4D97-AF65-F5344CB8AC3E}">
        <p14:creationId xmlns:p14="http://schemas.microsoft.com/office/powerpoint/2010/main" val="1501767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640DE02F-A08A-4944-B29F-B76AF56717AE}" type="datetimeFigureOut">
              <a:rPr lang="es-ES" smtClean="0"/>
              <a:t>15-01-16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584DB68-C918-6046-8531-92945018643A}" type="slidenum">
              <a:rPr lang="es-ES" smtClean="0"/>
              <a:t>‹Nr.›</a:t>
            </a:fld>
            <a:endParaRPr lang="es-ES"/>
          </a:p>
        </p:txBody>
      </p:sp>
    </p:spTree>
    <p:extLst>
      <p:ext uri="{BB962C8B-B14F-4D97-AF65-F5344CB8AC3E}">
        <p14:creationId xmlns:p14="http://schemas.microsoft.com/office/powerpoint/2010/main" val="888331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3305176"/>
            <a:ext cx="7772400" cy="1021556"/>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Marcador de fecha 3"/>
          <p:cNvSpPr>
            <a:spLocks noGrp="1"/>
          </p:cNvSpPr>
          <p:nvPr>
            <p:ph type="dt" sz="half" idx="10"/>
          </p:nvPr>
        </p:nvSpPr>
        <p:spPr/>
        <p:txBody>
          <a:bodyPr/>
          <a:lstStyle/>
          <a:p>
            <a:fld id="{640DE02F-A08A-4944-B29F-B76AF56717AE}" type="datetimeFigureOut">
              <a:rPr lang="es-ES" smtClean="0"/>
              <a:t>15-01-16</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584DB68-C918-6046-8531-92945018643A}" type="slidenum">
              <a:rPr lang="es-ES" smtClean="0"/>
              <a:t>‹Nr.›</a:t>
            </a:fld>
            <a:endParaRPr lang="es-ES"/>
          </a:p>
        </p:txBody>
      </p:sp>
    </p:spTree>
    <p:extLst>
      <p:ext uri="{BB962C8B-B14F-4D97-AF65-F5344CB8AC3E}">
        <p14:creationId xmlns:p14="http://schemas.microsoft.com/office/powerpoint/2010/main" val="593078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4"/>
          <p:cNvSpPr>
            <a:spLocks noGrp="1"/>
          </p:cNvSpPr>
          <p:nvPr>
            <p:ph type="dt" sz="half" idx="10"/>
          </p:nvPr>
        </p:nvSpPr>
        <p:spPr/>
        <p:txBody>
          <a:bodyPr/>
          <a:lstStyle/>
          <a:p>
            <a:fld id="{640DE02F-A08A-4944-B29F-B76AF56717AE}" type="datetimeFigureOut">
              <a:rPr lang="es-ES" smtClean="0"/>
              <a:t>15-01-16</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584DB68-C918-6046-8531-92945018643A}" type="slidenum">
              <a:rPr lang="es-ES" smtClean="0"/>
              <a:t>‹Nr.›</a:t>
            </a:fld>
            <a:endParaRPr lang="es-ES"/>
          </a:p>
        </p:txBody>
      </p:sp>
    </p:spTree>
    <p:extLst>
      <p:ext uri="{BB962C8B-B14F-4D97-AF65-F5344CB8AC3E}">
        <p14:creationId xmlns:p14="http://schemas.microsoft.com/office/powerpoint/2010/main" val="2536889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6"/>
          <p:cNvSpPr>
            <a:spLocks noGrp="1"/>
          </p:cNvSpPr>
          <p:nvPr>
            <p:ph type="dt" sz="half" idx="10"/>
          </p:nvPr>
        </p:nvSpPr>
        <p:spPr/>
        <p:txBody>
          <a:bodyPr/>
          <a:lstStyle/>
          <a:p>
            <a:fld id="{640DE02F-A08A-4944-B29F-B76AF56717AE}" type="datetimeFigureOut">
              <a:rPr lang="es-ES" smtClean="0"/>
              <a:t>15-01-16</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7584DB68-C918-6046-8531-92945018643A}" type="slidenum">
              <a:rPr lang="es-ES" smtClean="0"/>
              <a:t>‹Nr.›</a:t>
            </a:fld>
            <a:endParaRPr lang="es-ES"/>
          </a:p>
        </p:txBody>
      </p:sp>
    </p:spTree>
    <p:extLst>
      <p:ext uri="{BB962C8B-B14F-4D97-AF65-F5344CB8AC3E}">
        <p14:creationId xmlns:p14="http://schemas.microsoft.com/office/powerpoint/2010/main" val="424239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fecha 2"/>
          <p:cNvSpPr>
            <a:spLocks noGrp="1"/>
          </p:cNvSpPr>
          <p:nvPr>
            <p:ph type="dt" sz="half" idx="10"/>
          </p:nvPr>
        </p:nvSpPr>
        <p:spPr/>
        <p:txBody>
          <a:bodyPr/>
          <a:lstStyle/>
          <a:p>
            <a:fld id="{640DE02F-A08A-4944-B29F-B76AF56717AE}" type="datetimeFigureOut">
              <a:rPr lang="es-ES" smtClean="0"/>
              <a:t>15-01-16</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7584DB68-C918-6046-8531-92945018643A}" type="slidenum">
              <a:rPr lang="es-ES" smtClean="0"/>
              <a:t>‹Nr.›</a:t>
            </a:fld>
            <a:endParaRPr lang="es-ES"/>
          </a:p>
        </p:txBody>
      </p:sp>
    </p:spTree>
    <p:extLst>
      <p:ext uri="{BB962C8B-B14F-4D97-AF65-F5344CB8AC3E}">
        <p14:creationId xmlns:p14="http://schemas.microsoft.com/office/powerpoint/2010/main" val="3740179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40DE02F-A08A-4944-B29F-B76AF56717AE}" type="datetimeFigureOut">
              <a:rPr lang="es-ES" smtClean="0"/>
              <a:t>15-01-16</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7584DB68-C918-6046-8531-92945018643A}" type="slidenum">
              <a:rPr lang="es-ES" smtClean="0"/>
              <a:t>‹Nr.›</a:t>
            </a:fld>
            <a:endParaRPr lang="es-ES"/>
          </a:p>
        </p:txBody>
      </p:sp>
    </p:spTree>
    <p:extLst>
      <p:ext uri="{BB962C8B-B14F-4D97-AF65-F5344CB8AC3E}">
        <p14:creationId xmlns:p14="http://schemas.microsoft.com/office/powerpoint/2010/main" val="74190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640DE02F-A08A-4944-B29F-B76AF56717AE}" type="datetimeFigureOut">
              <a:rPr lang="es-ES" smtClean="0"/>
              <a:t>15-01-16</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584DB68-C918-6046-8531-92945018643A}" type="slidenum">
              <a:rPr lang="es-ES" smtClean="0"/>
              <a:t>‹Nr.›</a:t>
            </a:fld>
            <a:endParaRPr lang="es-ES"/>
          </a:p>
        </p:txBody>
      </p:sp>
    </p:spTree>
    <p:extLst>
      <p:ext uri="{BB962C8B-B14F-4D97-AF65-F5344CB8AC3E}">
        <p14:creationId xmlns:p14="http://schemas.microsoft.com/office/powerpoint/2010/main" val="416447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640DE02F-A08A-4944-B29F-B76AF56717AE}" type="datetimeFigureOut">
              <a:rPr lang="es-ES" smtClean="0"/>
              <a:t>15-01-16</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584DB68-C918-6046-8531-92945018643A}" type="slidenum">
              <a:rPr lang="es-ES" smtClean="0"/>
              <a:t>‹Nr.›</a:t>
            </a:fld>
            <a:endParaRPr lang="es-ES"/>
          </a:p>
        </p:txBody>
      </p:sp>
    </p:spTree>
    <p:extLst>
      <p:ext uri="{BB962C8B-B14F-4D97-AF65-F5344CB8AC3E}">
        <p14:creationId xmlns:p14="http://schemas.microsoft.com/office/powerpoint/2010/main" val="1816839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smtClean="0"/>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40DE02F-A08A-4944-B29F-B76AF56717AE}" type="datetimeFigureOut">
              <a:rPr lang="es-ES" smtClean="0"/>
              <a:t>15-01-16</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584DB68-C918-6046-8531-92945018643A}" type="slidenum">
              <a:rPr lang="es-ES" smtClean="0"/>
              <a:t>‹Nr.›</a:t>
            </a:fld>
            <a:endParaRPr lang="es-ES"/>
          </a:p>
        </p:txBody>
      </p:sp>
    </p:spTree>
    <p:extLst>
      <p:ext uri="{BB962C8B-B14F-4D97-AF65-F5344CB8AC3E}">
        <p14:creationId xmlns:p14="http://schemas.microsoft.com/office/powerpoint/2010/main" val="1862635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eg"/><Relationship Id="rId5"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eg"/><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57622" y="3856985"/>
            <a:ext cx="4746342" cy="436791"/>
          </a:xfrm>
        </p:spPr>
        <p:txBody>
          <a:bodyPr>
            <a:noAutofit/>
          </a:bodyPr>
          <a:lstStyle/>
          <a:p>
            <a:pPr algn="l"/>
            <a:r>
              <a:rPr lang="es-ES" sz="2400" b="1" dirty="0" smtClean="0">
                <a:solidFill>
                  <a:srgbClr val="595959"/>
                </a:solidFill>
                <a:latin typeface="Myriad Pro"/>
                <a:cs typeface="Myriad Pro"/>
              </a:rPr>
              <a:t>TÍTULO</a:t>
            </a:r>
            <a:endParaRPr lang="es-ES" sz="2400" b="1" dirty="0">
              <a:solidFill>
                <a:srgbClr val="595959"/>
              </a:solidFill>
              <a:latin typeface="Myriad Pro"/>
              <a:cs typeface="Myriad Pro"/>
            </a:endParaRPr>
          </a:p>
        </p:txBody>
      </p:sp>
      <p:sp>
        <p:nvSpPr>
          <p:cNvPr id="3" name="Subtítulo 2"/>
          <p:cNvSpPr>
            <a:spLocks noGrp="1"/>
          </p:cNvSpPr>
          <p:nvPr>
            <p:ph type="subTitle" idx="1"/>
          </p:nvPr>
        </p:nvSpPr>
        <p:spPr>
          <a:xfrm>
            <a:off x="357621" y="4314284"/>
            <a:ext cx="4746342" cy="603539"/>
          </a:xfrm>
        </p:spPr>
        <p:txBody>
          <a:bodyPr>
            <a:normAutofit/>
          </a:bodyPr>
          <a:lstStyle/>
          <a:p>
            <a:pPr algn="l"/>
            <a:r>
              <a:rPr lang="es-ES" sz="1600" dirty="0" smtClean="0">
                <a:latin typeface="Myriad Pro"/>
                <a:cs typeface="Myriad Pro"/>
              </a:rPr>
              <a:t>FECHA MES Y AÑO</a:t>
            </a:r>
            <a:endParaRPr lang="es-ES" sz="1600" dirty="0">
              <a:latin typeface="Myriad Pro"/>
              <a:cs typeface="Myriad Pro"/>
            </a:endParaRPr>
          </a:p>
        </p:txBody>
      </p:sp>
      <p:pic>
        <p:nvPicPr>
          <p:cNvPr id="9" name="Imagen 8" descr="Logo intexa 300x120 p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823" y="3928760"/>
            <a:ext cx="2190097" cy="730032"/>
          </a:xfrm>
          <a:prstGeom prst="rect">
            <a:avLst/>
          </a:prstGeom>
        </p:spPr>
      </p:pic>
      <p:grpSp>
        <p:nvGrpSpPr>
          <p:cNvPr id="7" name="Agrupar 6"/>
          <p:cNvGrpSpPr/>
          <p:nvPr/>
        </p:nvGrpSpPr>
        <p:grpSpPr>
          <a:xfrm>
            <a:off x="286165" y="315971"/>
            <a:ext cx="8481755" cy="1322038"/>
            <a:chOff x="175145" y="366060"/>
            <a:chExt cx="8750658" cy="1363952"/>
          </a:xfrm>
        </p:grpSpPr>
        <p:sp>
          <p:nvSpPr>
            <p:cNvPr id="17" name="Rectángulo 16"/>
            <p:cNvSpPr/>
            <p:nvPr/>
          </p:nvSpPr>
          <p:spPr>
            <a:xfrm>
              <a:off x="4600411" y="366060"/>
              <a:ext cx="1331092" cy="1363952"/>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8" name="Rectángulo 17"/>
            <p:cNvSpPr/>
            <p:nvPr/>
          </p:nvSpPr>
          <p:spPr>
            <a:xfrm>
              <a:off x="7594711" y="366060"/>
              <a:ext cx="1331092" cy="1363952"/>
            </a:xfrm>
            <a:prstGeom prst="rect">
              <a:avLst/>
            </a:prstGeom>
            <a:solidFill>
              <a:schemeClr val="tx1">
                <a:lumMod val="65000"/>
                <a:lumOff val="3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9" name="Rectángulo 18"/>
            <p:cNvSpPr/>
            <p:nvPr/>
          </p:nvSpPr>
          <p:spPr>
            <a:xfrm>
              <a:off x="1640156" y="366060"/>
              <a:ext cx="1331092" cy="1363952"/>
            </a:xfrm>
            <a:prstGeom prst="rect">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pic>
          <p:nvPicPr>
            <p:cNvPr id="20" name="Imagen 19" descr="oficina_intexa-37.jpg"/>
            <p:cNvPicPr>
              <a:picLocks noChangeAspect="1"/>
            </p:cNvPicPr>
            <p:nvPr/>
          </p:nvPicPr>
          <p:blipFill rotWithShape="1">
            <a:blip r:embed="rId3">
              <a:extLst>
                <a:ext uri="{28A0092B-C50C-407E-A947-70E740481C1C}">
                  <a14:useLocalDpi xmlns:a14="http://schemas.microsoft.com/office/drawing/2010/main" val="0"/>
                </a:ext>
              </a:extLst>
            </a:blip>
            <a:srcRect r="33333"/>
            <a:stretch/>
          </p:blipFill>
          <p:spPr>
            <a:xfrm>
              <a:off x="175145" y="366060"/>
              <a:ext cx="1363952" cy="1363952"/>
            </a:xfrm>
            <a:prstGeom prst="rect">
              <a:avLst/>
            </a:prstGeom>
          </p:spPr>
        </p:pic>
        <p:pic>
          <p:nvPicPr>
            <p:cNvPr id="21" name="Imagen 20"/>
            <p:cNvPicPr>
              <a:picLocks noChangeAspect="1"/>
            </p:cNvPicPr>
            <p:nvPr/>
          </p:nvPicPr>
          <p:blipFill>
            <a:blip r:embed="rId4"/>
            <a:stretch>
              <a:fillRect/>
            </a:stretch>
          </p:blipFill>
          <p:spPr>
            <a:xfrm>
              <a:off x="3097357" y="366060"/>
              <a:ext cx="1363952" cy="1363952"/>
            </a:xfrm>
            <a:prstGeom prst="rect">
              <a:avLst/>
            </a:prstGeom>
          </p:spPr>
        </p:pic>
        <p:pic>
          <p:nvPicPr>
            <p:cNvPr id="22" name="Imagen 21"/>
            <p:cNvPicPr>
              <a:picLocks noChangeAspect="1"/>
            </p:cNvPicPr>
            <p:nvPr/>
          </p:nvPicPr>
          <p:blipFill>
            <a:blip r:embed="rId5"/>
            <a:stretch>
              <a:fillRect/>
            </a:stretch>
          </p:blipFill>
          <p:spPr>
            <a:xfrm>
              <a:off x="6072707" y="366060"/>
              <a:ext cx="1363952" cy="1363952"/>
            </a:xfrm>
            <a:prstGeom prst="rect">
              <a:avLst/>
            </a:prstGeom>
          </p:spPr>
        </p:pic>
      </p:grpSp>
    </p:spTree>
    <p:extLst>
      <p:ext uri="{BB962C8B-B14F-4D97-AF65-F5344CB8AC3E}">
        <p14:creationId xmlns:p14="http://schemas.microsoft.com/office/powerpoint/2010/main" val="50973503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flipV="1">
            <a:off x="0" y="0"/>
            <a:ext cx="9144000" cy="664348"/>
          </a:xfrm>
          <a:prstGeom prst="rect">
            <a:avLst/>
          </a:prstGeom>
          <a:gradFill flip="none" rotWithShape="1">
            <a:gsLst>
              <a:gs pos="23000">
                <a:schemeClr val="bg1"/>
              </a:gs>
              <a:gs pos="100000">
                <a:schemeClr val="tx2">
                  <a:lumMod val="25000"/>
                  <a:lumOff val="75000"/>
                </a:schemeClr>
              </a:gs>
            </a:gsLst>
            <a:lin ang="10800000" scaled="0"/>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31" name="Rectángulo 30"/>
          <p:cNvSpPr/>
          <p:nvPr/>
        </p:nvSpPr>
        <p:spPr>
          <a:xfrm flipV="1">
            <a:off x="-1" y="5013158"/>
            <a:ext cx="9144000" cy="130342"/>
          </a:xfrm>
          <a:prstGeom prst="rect">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pic>
        <p:nvPicPr>
          <p:cNvPr id="4" name="Imagen 3"/>
          <p:cNvPicPr>
            <a:picLocks noChangeAspect="1"/>
          </p:cNvPicPr>
          <p:nvPr/>
        </p:nvPicPr>
        <p:blipFill>
          <a:blip r:embed="rId2"/>
          <a:stretch>
            <a:fillRect/>
          </a:stretch>
        </p:blipFill>
        <p:spPr>
          <a:xfrm>
            <a:off x="508576" y="1054974"/>
            <a:ext cx="2721688" cy="2177350"/>
          </a:xfrm>
          <a:prstGeom prst="rect">
            <a:avLst/>
          </a:prstGeom>
        </p:spPr>
      </p:pic>
      <p:pic>
        <p:nvPicPr>
          <p:cNvPr id="9" name="Imagen 8"/>
          <p:cNvPicPr>
            <a:picLocks noChangeAspect="1"/>
          </p:cNvPicPr>
          <p:nvPr/>
        </p:nvPicPr>
        <p:blipFill>
          <a:blip r:embed="rId2"/>
          <a:stretch>
            <a:fillRect/>
          </a:stretch>
        </p:blipFill>
        <p:spPr>
          <a:xfrm>
            <a:off x="3345725" y="1054974"/>
            <a:ext cx="2721688" cy="2177350"/>
          </a:xfrm>
          <a:prstGeom prst="rect">
            <a:avLst/>
          </a:prstGeom>
        </p:spPr>
      </p:pic>
      <p:pic>
        <p:nvPicPr>
          <p:cNvPr id="10" name="Imagen 9"/>
          <p:cNvPicPr>
            <a:picLocks noChangeAspect="1"/>
          </p:cNvPicPr>
          <p:nvPr/>
        </p:nvPicPr>
        <p:blipFill>
          <a:blip r:embed="rId2"/>
          <a:stretch>
            <a:fillRect/>
          </a:stretch>
        </p:blipFill>
        <p:spPr>
          <a:xfrm>
            <a:off x="6176211" y="1054974"/>
            <a:ext cx="2721688" cy="2177350"/>
          </a:xfrm>
          <a:prstGeom prst="rect">
            <a:avLst/>
          </a:prstGeom>
        </p:spPr>
      </p:pic>
      <p:sp>
        <p:nvSpPr>
          <p:cNvPr id="11" name="CuadroTexto 10"/>
          <p:cNvSpPr txBox="1"/>
          <p:nvPr/>
        </p:nvSpPr>
        <p:spPr>
          <a:xfrm>
            <a:off x="508576" y="3671450"/>
            <a:ext cx="2721688" cy="1015663"/>
          </a:xfrm>
          <a:prstGeom prst="rect">
            <a:avLst/>
          </a:prstGeom>
          <a:noFill/>
        </p:spPr>
        <p:txBody>
          <a:bodyPr wrap="square" rtlCol="0">
            <a:spAutoFit/>
          </a:bodyPr>
          <a:lstStyle/>
          <a:p>
            <a:r>
              <a:rPr lang="en-US" sz="1600" b="1" dirty="0" smtClean="0">
                <a:solidFill>
                  <a:schemeClr val="tx1">
                    <a:lumMod val="50000"/>
                    <a:lumOff val="50000"/>
                  </a:schemeClr>
                </a:solidFill>
                <a:latin typeface="Myriad Pro"/>
                <a:cs typeface="Myriad Pro"/>
              </a:rPr>
              <a:t>TÍTULO</a:t>
            </a:r>
          </a:p>
          <a:p>
            <a:r>
              <a:rPr lang="en-US" sz="1100" dirty="0" err="1" smtClean="0">
                <a:solidFill>
                  <a:schemeClr val="tx1">
                    <a:lumMod val="50000"/>
                    <a:lumOff val="50000"/>
                  </a:schemeClr>
                </a:solidFill>
                <a:latin typeface="Myriad Pro"/>
                <a:cs typeface="Myriad Pro"/>
              </a:rPr>
              <a:t>Lorem</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ipsum</a:t>
            </a:r>
            <a:r>
              <a:rPr lang="en-US" sz="1100" dirty="0" smtClean="0">
                <a:solidFill>
                  <a:schemeClr val="tx1">
                    <a:lumMod val="50000"/>
                    <a:lumOff val="50000"/>
                  </a:schemeClr>
                </a:solidFill>
                <a:latin typeface="Myriad Pro"/>
                <a:cs typeface="Myriad Pro"/>
              </a:rPr>
              <a:t> dolor sit </a:t>
            </a:r>
            <a:r>
              <a:rPr lang="en-US" sz="1100" dirty="0" err="1" smtClean="0">
                <a:solidFill>
                  <a:schemeClr val="tx1">
                    <a:lumMod val="50000"/>
                    <a:lumOff val="50000"/>
                  </a:schemeClr>
                </a:solidFill>
                <a:latin typeface="Myriad Pro"/>
                <a:cs typeface="Myriad Pro"/>
              </a:rPr>
              <a:t>amet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consectetur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adipiscing</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elit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sed</a:t>
            </a:r>
            <a:r>
              <a:rPr lang="en-US" sz="1100" dirty="0" smtClean="0">
                <a:solidFill>
                  <a:schemeClr val="tx1">
                    <a:lumMod val="50000"/>
                    <a:lumOff val="50000"/>
                  </a:schemeClr>
                </a:solidFill>
                <a:latin typeface="Myriad Pro"/>
                <a:cs typeface="Myriad Pro"/>
              </a:rPr>
              <a:t> do </a:t>
            </a:r>
            <a:r>
              <a:rPr lang="en-US" sz="1100" dirty="0" err="1" smtClean="0">
                <a:solidFill>
                  <a:schemeClr val="tx1">
                    <a:lumMod val="50000"/>
                    <a:lumOff val="50000"/>
                  </a:schemeClr>
                </a:solidFill>
                <a:latin typeface="Myriad Pro"/>
                <a:cs typeface="Myriad Pro"/>
              </a:rPr>
              <a:t>eiusmod</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tempor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incididunt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ut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labore</a:t>
            </a:r>
            <a:r>
              <a:rPr lang="en-US" sz="1100" dirty="0" smtClean="0">
                <a:solidFill>
                  <a:schemeClr val="tx1">
                    <a:lumMod val="50000"/>
                    <a:lumOff val="50000"/>
                  </a:schemeClr>
                </a:solidFill>
                <a:latin typeface="Myriad Pro"/>
                <a:cs typeface="Myriad Pro"/>
              </a:rPr>
              <a:t> et </a:t>
            </a:r>
            <a:r>
              <a:rPr lang="en-US" sz="1100" dirty="0" err="1" smtClean="0">
                <a:solidFill>
                  <a:schemeClr val="tx1">
                    <a:lumMod val="50000"/>
                    <a:lumOff val="50000"/>
                  </a:schemeClr>
                </a:solidFill>
                <a:latin typeface="Myriad Pro"/>
                <a:cs typeface="Myriad Pro"/>
              </a:rPr>
              <a:t>dolore</a:t>
            </a:r>
            <a:r>
              <a:rPr lang="en-US" sz="1100" dirty="0" smtClean="0">
                <a:solidFill>
                  <a:schemeClr val="tx1">
                    <a:lumMod val="50000"/>
                    <a:lumOff val="50000"/>
                  </a:schemeClr>
                </a:solidFill>
                <a:latin typeface="Myriad Pro"/>
                <a:cs typeface="Myriad Pro"/>
              </a:rPr>
              <a:t> magna </a:t>
            </a:r>
            <a:r>
              <a:rPr lang="en-US" sz="1100" dirty="0" err="1" smtClean="0">
                <a:solidFill>
                  <a:schemeClr val="tx1">
                    <a:lumMod val="50000"/>
                    <a:lumOff val="50000"/>
                  </a:schemeClr>
                </a:solidFill>
                <a:latin typeface="Myriad Pro"/>
                <a:cs typeface="Myriad Pro"/>
              </a:rPr>
              <a:t>aliqua</a:t>
            </a:r>
            <a:r>
              <a:rPr lang="en-US" sz="1100" dirty="0" smtClean="0">
                <a:solidFill>
                  <a:schemeClr val="tx1">
                    <a:lumMod val="50000"/>
                    <a:lumOff val="50000"/>
                  </a:schemeClr>
                </a:solidFill>
                <a:latin typeface="Myriad Pro"/>
                <a:cs typeface="Myriad Pro"/>
              </a:rPr>
              <a:t>. </a:t>
            </a:r>
            <a:endParaRPr lang="es-ES" sz="1100" dirty="0">
              <a:solidFill>
                <a:schemeClr val="tx1">
                  <a:lumMod val="50000"/>
                  <a:lumOff val="50000"/>
                </a:schemeClr>
              </a:solidFill>
              <a:latin typeface="Myriad Pro"/>
              <a:cs typeface="Myriad Pro"/>
            </a:endParaRPr>
          </a:p>
        </p:txBody>
      </p:sp>
      <p:sp>
        <p:nvSpPr>
          <p:cNvPr id="16" name="CuadroTexto 15"/>
          <p:cNvSpPr txBox="1"/>
          <p:nvPr/>
        </p:nvSpPr>
        <p:spPr>
          <a:xfrm>
            <a:off x="3345725" y="3690724"/>
            <a:ext cx="2721688" cy="1015663"/>
          </a:xfrm>
          <a:prstGeom prst="rect">
            <a:avLst/>
          </a:prstGeom>
          <a:noFill/>
        </p:spPr>
        <p:txBody>
          <a:bodyPr wrap="square" rtlCol="0">
            <a:spAutoFit/>
          </a:bodyPr>
          <a:lstStyle/>
          <a:p>
            <a:r>
              <a:rPr lang="en-US" sz="1600" b="1" dirty="0" smtClean="0">
                <a:solidFill>
                  <a:schemeClr val="tx1">
                    <a:lumMod val="50000"/>
                    <a:lumOff val="50000"/>
                  </a:schemeClr>
                </a:solidFill>
                <a:latin typeface="Myriad Pro"/>
                <a:cs typeface="Myriad Pro"/>
              </a:rPr>
              <a:t>TÍTULO</a:t>
            </a:r>
          </a:p>
          <a:p>
            <a:r>
              <a:rPr lang="en-US" sz="1100" dirty="0" err="1" smtClean="0">
                <a:solidFill>
                  <a:schemeClr val="tx1">
                    <a:lumMod val="50000"/>
                    <a:lumOff val="50000"/>
                  </a:schemeClr>
                </a:solidFill>
                <a:latin typeface="Myriad Pro"/>
                <a:cs typeface="Myriad Pro"/>
              </a:rPr>
              <a:t>Lorem</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ipsum</a:t>
            </a:r>
            <a:r>
              <a:rPr lang="en-US" sz="1100" dirty="0" smtClean="0">
                <a:solidFill>
                  <a:schemeClr val="tx1">
                    <a:lumMod val="50000"/>
                    <a:lumOff val="50000"/>
                  </a:schemeClr>
                </a:solidFill>
                <a:latin typeface="Myriad Pro"/>
                <a:cs typeface="Myriad Pro"/>
              </a:rPr>
              <a:t> dolor sit </a:t>
            </a:r>
            <a:r>
              <a:rPr lang="en-US" sz="1100" dirty="0" err="1" smtClean="0">
                <a:solidFill>
                  <a:schemeClr val="tx1">
                    <a:lumMod val="50000"/>
                    <a:lumOff val="50000"/>
                  </a:schemeClr>
                </a:solidFill>
                <a:latin typeface="Myriad Pro"/>
                <a:cs typeface="Myriad Pro"/>
              </a:rPr>
              <a:t>amet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consectetur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adipiscing</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elit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sed</a:t>
            </a:r>
            <a:r>
              <a:rPr lang="en-US" sz="1100" dirty="0" smtClean="0">
                <a:solidFill>
                  <a:schemeClr val="tx1">
                    <a:lumMod val="50000"/>
                    <a:lumOff val="50000"/>
                  </a:schemeClr>
                </a:solidFill>
                <a:latin typeface="Myriad Pro"/>
                <a:cs typeface="Myriad Pro"/>
              </a:rPr>
              <a:t> do </a:t>
            </a:r>
            <a:r>
              <a:rPr lang="en-US" sz="1100" dirty="0" err="1" smtClean="0">
                <a:solidFill>
                  <a:schemeClr val="tx1">
                    <a:lumMod val="50000"/>
                    <a:lumOff val="50000"/>
                  </a:schemeClr>
                </a:solidFill>
                <a:latin typeface="Myriad Pro"/>
                <a:cs typeface="Myriad Pro"/>
              </a:rPr>
              <a:t>eiusmod</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tempor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incididunt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ut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labore</a:t>
            </a:r>
            <a:r>
              <a:rPr lang="en-US" sz="1100" dirty="0" smtClean="0">
                <a:solidFill>
                  <a:schemeClr val="tx1">
                    <a:lumMod val="50000"/>
                    <a:lumOff val="50000"/>
                  </a:schemeClr>
                </a:solidFill>
                <a:latin typeface="Myriad Pro"/>
                <a:cs typeface="Myriad Pro"/>
              </a:rPr>
              <a:t> et </a:t>
            </a:r>
            <a:r>
              <a:rPr lang="en-US" sz="1100" dirty="0" err="1" smtClean="0">
                <a:solidFill>
                  <a:schemeClr val="tx1">
                    <a:lumMod val="50000"/>
                    <a:lumOff val="50000"/>
                  </a:schemeClr>
                </a:solidFill>
                <a:latin typeface="Myriad Pro"/>
                <a:cs typeface="Myriad Pro"/>
              </a:rPr>
              <a:t>dolore</a:t>
            </a:r>
            <a:r>
              <a:rPr lang="en-US" sz="1100" dirty="0" smtClean="0">
                <a:solidFill>
                  <a:schemeClr val="tx1">
                    <a:lumMod val="50000"/>
                    <a:lumOff val="50000"/>
                  </a:schemeClr>
                </a:solidFill>
                <a:latin typeface="Myriad Pro"/>
                <a:cs typeface="Myriad Pro"/>
              </a:rPr>
              <a:t> magna </a:t>
            </a:r>
            <a:r>
              <a:rPr lang="en-US" sz="1100" dirty="0" err="1" smtClean="0">
                <a:solidFill>
                  <a:schemeClr val="tx1">
                    <a:lumMod val="50000"/>
                    <a:lumOff val="50000"/>
                  </a:schemeClr>
                </a:solidFill>
                <a:latin typeface="Myriad Pro"/>
                <a:cs typeface="Myriad Pro"/>
              </a:rPr>
              <a:t>aliqua</a:t>
            </a:r>
            <a:r>
              <a:rPr lang="en-US" sz="1100" dirty="0" smtClean="0">
                <a:solidFill>
                  <a:schemeClr val="tx1">
                    <a:lumMod val="50000"/>
                    <a:lumOff val="50000"/>
                  </a:schemeClr>
                </a:solidFill>
                <a:latin typeface="Myriad Pro"/>
                <a:cs typeface="Myriad Pro"/>
              </a:rPr>
              <a:t>. </a:t>
            </a:r>
            <a:endParaRPr lang="es-ES" sz="1100" dirty="0">
              <a:solidFill>
                <a:schemeClr val="tx1">
                  <a:lumMod val="50000"/>
                  <a:lumOff val="50000"/>
                </a:schemeClr>
              </a:solidFill>
              <a:latin typeface="Myriad Pro"/>
              <a:cs typeface="Myriad Pro"/>
            </a:endParaRPr>
          </a:p>
        </p:txBody>
      </p:sp>
      <p:sp>
        <p:nvSpPr>
          <p:cNvPr id="17" name="CuadroTexto 16"/>
          <p:cNvSpPr txBox="1"/>
          <p:nvPr/>
        </p:nvSpPr>
        <p:spPr>
          <a:xfrm>
            <a:off x="6176211" y="3690724"/>
            <a:ext cx="2721688" cy="1015663"/>
          </a:xfrm>
          <a:prstGeom prst="rect">
            <a:avLst/>
          </a:prstGeom>
          <a:noFill/>
        </p:spPr>
        <p:txBody>
          <a:bodyPr wrap="square" rtlCol="0">
            <a:spAutoFit/>
          </a:bodyPr>
          <a:lstStyle/>
          <a:p>
            <a:r>
              <a:rPr lang="en-US" sz="1600" b="1" dirty="0" smtClean="0">
                <a:solidFill>
                  <a:schemeClr val="tx1">
                    <a:lumMod val="50000"/>
                    <a:lumOff val="50000"/>
                  </a:schemeClr>
                </a:solidFill>
                <a:latin typeface="Myriad Pro"/>
                <a:cs typeface="Myriad Pro"/>
              </a:rPr>
              <a:t>TÍTULO</a:t>
            </a:r>
          </a:p>
          <a:p>
            <a:r>
              <a:rPr lang="en-US" sz="1100" dirty="0" err="1" smtClean="0">
                <a:solidFill>
                  <a:schemeClr val="tx1">
                    <a:lumMod val="50000"/>
                    <a:lumOff val="50000"/>
                  </a:schemeClr>
                </a:solidFill>
                <a:latin typeface="Myriad Pro"/>
                <a:cs typeface="Myriad Pro"/>
              </a:rPr>
              <a:t>Lorem</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ipsum</a:t>
            </a:r>
            <a:r>
              <a:rPr lang="en-US" sz="1100" dirty="0" smtClean="0">
                <a:solidFill>
                  <a:schemeClr val="tx1">
                    <a:lumMod val="50000"/>
                    <a:lumOff val="50000"/>
                  </a:schemeClr>
                </a:solidFill>
                <a:latin typeface="Myriad Pro"/>
                <a:cs typeface="Myriad Pro"/>
              </a:rPr>
              <a:t> dolor sit </a:t>
            </a:r>
            <a:r>
              <a:rPr lang="en-US" sz="1100" dirty="0" err="1" smtClean="0">
                <a:solidFill>
                  <a:schemeClr val="tx1">
                    <a:lumMod val="50000"/>
                    <a:lumOff val="50000"/>
                  </a:schemeClr>
                </a:solidFill>
                <a:latin typeface="Myriad Pro"/>
                <a:cs typeface="Myriad Pro"/>
              </a:rPr>
              <a:t>amet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consectetur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adipiscing</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elit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sed</a:t>
            </a:r>
            <a:r>
              <a:rPr lang="en-US" sz="1100" dirty="0" smtClean="0">
                <a:solidFill>
                  <a:schemeClr val="tx1">
                    <a:lumMod val="50000"/>
                    <a:lumOff val="50000"/>
                  </a:schemeClr>
                </a:solidFill>
                <a:latin typeface="Myriad Pro"/>
                <a:cs typeface="Myriad Pro"/>
              </a:rPr>
              <a:t> do </a:t>
            </a:r>
            <a:r>
              <a:rPr lang="en-US" sz="1100" dirty="0" err="1" smtClean="0">
                <a:solidFill>
                  <a:schemeClr val="tx1">
                    <a:lumMod val="50000"/>
                    <a:lumOff val="50000"/>
                  </a:schemeClr>
                </a:solidFill>
                <a:latin typeface="Myriad Pro"/>
                <a:cs typeface="Myriad Pro"/>
              </a:rPr>
              <a:t>eiusmod</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tempor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incididunt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ut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labore</a:t>
            </a:r>
            <a:r>
              <a:rPr lang="en-US" sz="1100" dirty="0" smtClean="0">
                <a:solidFill>
                  <a:schemeClr val="tx1">
                    <a:lumMod val="50000"/>
                    <a:lumOff val="50000"/>
                  </a:schemeClr>
                </a:solidFill>
                <a:latin typeface="Myriad Pro"/>
                <a:cs typeface="Myriad Pro"/>
              </a:rPr>
              <a:t> et </a:t>
            </a:r>
            <a:r>
              <a:rPr lang="en-US" sz="1100" dirty="0" err="1" smtClean="0">
                <a:solidFill>
                  <a:schemeClr val="tx1">
                    <a:lumMod val="50000"/>
                    <a:lumOff val="50000"/>
                  </a:schemeClr>
                </a:solidFill>
                <a:latin typeface="Myriad Pro"/>
                <a:cs typeface="Myriad Pro"/>
              </a:rPr>
              <a:t>dolore</a:t>
            </a:r>
            <a:r>
              <a:rPr lang="en-US" sz="1100" dirty="0" smtClean="0">
                <a:solidFill>
                  <a:schemeClr val="tx1">
                    <a:lumMod val="50000"/>
                    <a:lumOff val="50000"/>
                  </a:schemeClr>
                </a:solidFill>
                <a:latin typeface="Myriad Pro"/>
                <a:cs typeface="Myriad Pro"/>
              </a:rPr>
              <a:t> magna </a:t>
            </a:r>
            <a:r>
              <a:rPr lang="en-US" sz="1100" dirty="0" err="1" smtClean="0">
                <a:solidFill>
                  <a:schemeClr val="tx1">
                    <a:lumMod val="50000"/>
                    <a:lumOff val="50000"/>
                  </a:schemeClr>
                </a:solidFill>
                <a:latin typeface="Myriad Pro"/>
                <a:cs typeface="Myriad Pro"/>
              </a:rPr>
              <a:t>aliqua</a:t>
            </a:r>
            <a:r>
              <a:rPr lang="en-US" sz="1100" dirty="0" smtClean="0">
                <a:solidFill>
                  <a:schemeClr val="tx1">
                    <a:lumMod val="50000"/>
                    <a:lumOff val="50000"/>
                  </a:schemeClr>
                </a:solidFill>
                <a:latin typeface="Myriad Pro"/>
                <a:cs typeface="Myriad Pro"/>
              </a:rPr>
              <a:t>. </a:t>
            </a:r>
            <a:endParaRPr lang="es-ES" sz="1100" dirty="0">
              <a:solidFill>
                <a:schemeClr val="tx1">
                  <a:lumMod val="50000"/>
                  <a:lumOff val="50000"/>
                </a:schemeClr>
              </a:solidFill>
              <a:latin typeface="Myriad Pro"/>
              <a:cs typeface="Myriad Pro"/>
            </a:endParaRPr>
          </a:p>
        </p:txBody>
      </p:sp>
      <p:sp>
        <p:nvSpPr>
          <p:cNvPr id="13" name="Título 1"/>
          <p:cNvSpPr>
            <a:spLocks noGrp="1"/>
          </p:cNvSpPr>
          <p:nvPr>
            <p:ph type="title"/>
          </p:nvPr>
        </p:nvSpPr>
        <p:spPr>
          <a:xfrm>
            <a:off x="368968" y="-81074"/>
            <a:ext cx="5807243" cy="857250"/>
          </a:xfrm>
        </p:spPr>
        <p:txBody>
          <a:bodyPr>
            <a:normAutofit/>
          </a:bodyPr>
          <a:lstStyle/>
          <a:p>
            <a:pPr algn="l"/>
            <a:r>
              <a:rPr lang="es-ES" sz="2400" b="1" dirty="0" smtClean="0">
                <a:solidFill>
                  <a:schemeClr val="tx1">
                    <a:lumMod val="50000"/>
                    <a:lumOff val="50000"/>
                  </a:schemeClr>
                </a:solidFill>
                <a:latin typeface="Myriad Pro"/>
                <a:cs typeface="Myriad Pro"/>
              </a:rPr>
              <a:t>TÍTULO</a:t>
            </a:r>
            <a:r>
              <a:rPr lang="es-ES" sz="2400" dirty="0" smtClean="0">
                <a:solidFill>
                  <a:schemeClr val="tx1">
                    <a:lumMod val="50000"/>
                    <a:lumOff val="50000"/>
                  </a:schemeClr>
                </a:solidFill>
              </a:rPr>
              <a:t> SUBTITULO</a:t>
            </a:r>
            <a:endParaRPr lang="es-ES" sz="2400" dirty="0">
              <a:solidFill>
                <a:schemeClr val="tx1">
                  <a:lumMod val="50000"/>
                  <a:lumOff val="50000"/>
                </a:schemeClr>
              </a:solidFill>
            </a:endParaRPr>
          </a:p>
        </p:txBody>
      </p:sp>
      <p:pic>
        <p:nvPicPr>
          <p:cNvPr id="15" name="Imagen 14" descr="Logo intexa 300x120 p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7878" y="171374"/>
            <a:ext cx="1155922" cy="385307"/>
          </a:xfrm>
          <a:prstGeom prst="rect">
            <a:avLst/>
          </a:prstGeom>
        </p:spPr>
      </p:pic>
    </p:spTree>
    <p:extLst>
      <p:ext uri="{BB962C8B-B14F-4D97-AF65-F5344CB8AC3E}">
        <p14:creationId xmlns:p14="http://schemas.microsoft.com/office/powerpoint/2010/main" val="132340075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flipV="1">
            <a:off x="0" y="0"/>
            <a:ext cx="9144000" cy="664348"/>
          </a:xfrm>
          <a:prstGeom prst="rect">
            <a:avLst/>
          </a:prstGeom>
          <a:gradFill flip="none" rotWithShape="1">
            <a:gsLst>
              <a:gs pos="23000">
                <a:schemeClr val="bg1"/>
              </a:gs>
              <a:gs pos="100000">
                <a:schemeClr val="tx2">
                  <a:lumMod val="25000"/>
                  <a:lumOff val="75000"/>
                </a:schemeClr>
              </a:gs>
            </a:gsLst>
            <a:lin ang="10800000" scaled="0"/>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pic>
        <p:nvPicPr>
          <p:cNvPr id="4" name="Imagen 3" descr="nos inspector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76" y="1054974"/>
            <a:ext cx="2721688" cy="1843856"/>
          </a:xfrm>
          <a:prstGeom prst="rect">
            <a:avLst/>
          </a:prstGeom>
        </p:spPr>
      </p:pic>
      <p:pic>
        <p:nvPicPr>
          <p:cNvPr id="3" name="Imagen 2" descr="nos estructura.jpg"/>
          <p:cNvPicPr>
            <a:picLocks noChangeAspect="1"/>
          </p:cNvPicPr>
          <p:nvPr/>
        </p:nvPicPr>
        <p:blipFill rotWithShape="1">
          <a:blip r:embed="rId3">
            <a:extLst>
              <a:ext uri="{28A0092B-C50C-407E-A947-70E740481C1C}">
                <a14:useLocalDpi xmlns:a14="http://schemas.microsoft.com/office/drawing/2010/main" val="0"/>
              </a:ext>
            </a:extLst>
          </a:blip>
          <a:srcRect l="-226" t="24022" r="226" b="27283"/>
          <a:stretch/>
        </p:blipFill>
        <p:spPr>
          <a:xfrm>
            <a:off x="495898" y="2988619"/>
            <a:ext cx="5608454" cy="1808563"/>
          </a:xfrm>
          <a:prstGeom prst="rect">
            <a:avLst/>
          </a:prstGeom>
        </p:spPr>
      </p:pic>
      <p:sp>
        <p:nvSpPr>
          <p:cNvPr id="31" name="Rectángulo 30"/>
          <p:cNvSpPr/>
          <p:nvPr/>
        </p:nvSpPr>
        <p:spPr>
          <a:xfrm flipV="1">
            <a:off x="-1" y="5013158"/>
            <a:ext cx="9144000" cy="130342"/>
          </a:xfrm>
          <a:prstGeom prst="rect">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22" name="CuadroTexto 21"/>
          <p:cNvSpPr txBox="1"/>
          <p:nvPr/>
        </p:nvSpPr>
        <p:spPr>
          <a:xfrm>
            <a:off x="6394204" y="1845071"/>
            <a:ext cx="2291153" cy="2862322"/>
          </a:xfrm>
          <a:prstGeom prst="rect">
            <a:avLst/>
          </a:prstGeom>
          <a:noFill/>
        </p:spPr>
        <p:txBody>
          <a:bodyPr wrap="square" rtlCol="0">
            <a:spAutoFit/>
          </a:bodyPr>
          <a:lstStyle/>
          <a:p>
            <a:pPr algn="just"/>
            <a:r>
              <a:rPr lang="ro-RO" sz="1200" dirty="0" smtClean="0">
                <a:solidFill>
                  <a:schemeClr val="tx1">
                    <a:lumMod val="50000"/>
                    <a:lumOff val="50000"/>
                  </a:schemeClr>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s-ES" sz="1200" dirty="0" smtClean="0">
              <a:solidFill>
                <a:schemeClr val="tx1">
                  <a:lumMod val="50000"/>
                  <a:lumOff val="50000"/>
                </a:schemeClr>
              </a:solidFill>
            </a:endParaRPr>
          </a:p>
        </p:txBody>
      </p:sp>
      <p:pic>
        <p:nvPicPr>
          <p:cNvPr id="5" name="Imagen 4" descr="nos inspector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7991" y="1054974"/>
            <a:ext cx="2785280" cy="1843856"/>
          </a:xfrm>
          <a:prstGeom prst="rect">
            <a:avLst/>
          </a:prstGeom>
        </p:spPr>
      </p:pic>
      <p:sp>
        <p:nvSpPr>
          <p:cNvPr id="11" name="Título 1"/>
          <p:cNvSpPr>
            <a:spLocks noGrp="1"/>
          </p:cNvSpPr>
          <p:nvPr>
            <p:ph type="title"/>
          </p:nvPr>
        </p:nvSpPr>
        <p:spPr>
          <a:xfrm>
            <a:off x="368968" y="-81074"/>
            <a:ext cx="5807243" cy="857250"/>
          </a:xfrm>
        </p:spPr>
        <p:txBody>
          <a:bodyPr>
            <a:normAutofit/>
          </a:bodyPr>
          <a:lstStyle/>
          <a:p>
            <a:pPr algn="l"/>
            <a:r>
              <a:rPr lang="es-ES" sz="2400" b="1" dirty="0" smtClean="0">
                <a:solidFill>
                  <a:schemeClr val="tx1">
                    <a:lumMod val="50000"/>
                    <a:lumOff val="50000"/>
                  </a:schemeClr>
                </a:solidFill>
                <a:latin typeface="Myriad Pro"/>
                <a:cs typeface="Myriad Pro"/>
              </a:rPr>
              <a:t>TÍTULO</a:t>
            </a:r>
            <a:r>
              <a:rPr lang="es-ES" sz="2400" dirty="0" smtClean="0">
                <a:solidFill>
                  <a:schemeClr val="tx1">
                    <a:lumMod val="50000"/>
                    <a:lumOff val="50000"/>
                  </a:schemeClr>
                </a:solidFill>
              </a:rPr>
              <a:t> SUBTITULO</a:t>
            </a:r>
            <a:endParaRPr lang="es-ES" sz="2400" dirty="0">
              <a:solidFill>
                <a:schemeClr val="tx1">
                  <a:lumMod val="50000"/>
                  <a:lumOff val="50000"/>
                </a:schemeClr>
              </a:solidFill>
            </a:endParaRPr>
          </a:p>
        </p:txBody>
      </p:sp>
      <p:pic>
        <p:nvPicPr>
          <p:cNvPr id="12" name="Imagen 11" descr="Logo intexa 300x120 p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7878" y="171374"/>
            <a:ext cx="1155922" cy="385307"/>
          </a:xfrm>
          <a:prstGeom prst="rect">
            <a:avLst/>
          </a:prstGeom>
        </p:spPr>
      </p:pic>
    </p:spTree>
    <p:extLst>
      <p:ext uri="{BB962C8B-B14F-4D97-AF65-F5344CB8AC3E}">
        <p14:creationId xmlns:p14="http://schemas.microsoft.com/office/powerpoint/2010/main" val="55705270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anta maria edificio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ángulo 8"/>
          <p:cNvSpPr/>
          <p:nvPr/>
        </p:nvSpPr>
        <p:spPr>
          <a:xfrm flipV="1">
            <a:off x="0" y="0"/>
            <a:ext cx="9144000" cy="664348"/>
          </a:xfrm>
          <a:prstGeom prst="rect">
            <a:avLst/>
          </a:prstGeom>
          <a:gradFill flip="none" rotWithShape="1">
            <a:gsLst>
              <a:gs pos="23000">
                <a:schemeClr val="bg1"/>
              </a:gs>
              <a:gs pos="100000">
                <a:schemeClr val="tx2">
                  <a:lumMod val="25000"/>
                  <a:lumOff val="75000"/>
                </a:schemeClr>
              </a:gs>
            </a:gsLst>
            <a:lin ang="10800000" scaled="0"/>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31" name="Rectángulo 30"/>
          <p:cNvSpPr/>
          <p:nvPr/>
        </p:nvSpPr>
        <p:spPr>
          <a:xfrm flipV="1">
            <a:off x="-1" y="5013158"/>
            <a:ext cx="9144000" cy="130342"/>
          </a:xfrm>
          <a:prstGeom prst="rect">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1" name="Rectángulo 10"/>
          <p:cNvSpPr/>
          <p:nvPr/>
        </p:nvSpPr>
        <p:spPr>
          <a:xfrm>
            <a:off x="6176211" y="1756637"/>
            <a:ext cx="2578163" cy="2578163"/>
          </a:xfrm>
          <a:prstGeom prst="rect">
            <a:avLst/>
          </a:prstGeom>
          <a:solidFill>
            <a:schemeClr val="bg1">
              <a:alpha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2" name="CuadroTexto 11"/>
          <p:cNvSpPr txBox="1"/>
          <p:nvPr/>
        </p:nvSpPr>
        <p:spPr>
          <a:xfrm>
            <a:off x="6477257" y="2098371"/>
            <a:ext cx="2085182" cy="1815882"/>
          </a:xfrm>
          <a:prstGeom prst="rect">
            <a:avLst/>
          </a:prstGeom>
          <a:noFill/>
        </p:spPr>
        <p:txBody>
          <a:bodyPr wrap="square" rtlCol="0">
            <a:spAutoFit/>
          </a:bodyPr>
          <a:lstStyle/>
          <a:p>
            <a:r>
              <a:rPr lang="en-US" sz="1400" b="1" dirty="0" smtClean="0">
                <a:solidFill>
                  <a:srgbClr val="595959"/>
                </a:solidFill>
              </a:rPr>
              <a:t>CONCEPTO 01</a:t>
            </a:r>
          </a:p>
          <a:p>
            <a:endParaRPr lang="en-US" sz="1400" dirty="0" smtClean="0">
              <a:solidFill>
                <a:srgbClr val="595959"/>
              </a:solidFill>
            </a:endParaRPr>
          </a:p>
          <a:p>
            <a:r>
              <a:rPr lang="en-US" sz="1400" dirty="0" err="1" smtClean="0">
                <a:solidFill>
                  <a:srgbClr val="595959"/>
                </a:solidFill>
              </a:rPr>
              <a:t>Lorem</a:t>
            </a:r>
            <a:r>
              <a:rPr lang="en-US" sz="1400" dirty="0" smtClean="0">
                <a:solidFill>
                  <a:srgbClr val="595959"/>
                </a:solidFill>
              </a:rPr>
              <a:t> </a:t>
            </a:r>
            <a:r>
              <a:rPr lang="en-US" sz="1400" dirty="0" err="1" smtClean="0">
                <a:solidFill>
                  <a:srgbClr val="595959"/>
                </a:solidFill>
              </a:rPr>
              <a:t>ipsum</a:t>
            </a:r>
            <a:r>
              <a:rPr lang="en-US" sz="1400" dirty="0" smtClean="0">
                <a:solidFill>
                  <a:srgbClr val="595959"/>
                </a:solidFill>
              </a:rPr>
              <a:t> dolor sit </a:t>
            </a:r>
            <a:r>
              <a:rPr lang="en-US" sz="1400" dirty="0" err="1" smtClean="0">
                <a:solidFill>
                  <a:srgbClr val="595959"/>
                </a:solidFill>
              </a:rPr>
              <a:t>amet</a:t>
            </a:r>
            <a:r>
              <a:rPr lang="en-US" sz="1400" dirty="0" smtClean="0">
                <a:solidFill>
                  <a:srgbClr val="595959"/>
                </a:solidFill>
              </a:rPr>
              <a:t>, </a:t>
            </a:r>
            <a:r>
              <a:rPr lang="en-US" sz="1400" dirty="0" err="1" smtClean="0">
                <a:solidFill>
                  <a:srgbClr val="595959"/>
                </a:solidFill>
              </a:rPr>
              <a:t>consectetur</a:t>
            </a:r>
            <a:r>
              <a:rPr lang="en-US" sz="1400" dirty="0" smtClean="0">
                <a:solidFill>
                  <a:srgbClr val="595959"/>
                </a:solidFill>
              </a:rPr>
              <a:t> </a:t>
            </a:r>
            <a:r>
              <a:rPr lang="en-US" sz="1400" dirty="0" err="1" smtClean="0">
                <a:solidFill>
                  <a:srgbClr val="595959"/>
                </a:solidFill>
              </a:rPr>
              <a:t>adipiscing</a:t>
            </a:r>
            <a:r>
              <a:rPr lang="en-US" sz="1400" dirty="0" smtClean="0">
                <a:solidFill>
                  <a:srgbClr val="595959"/>
                </a:solidFill>
              </a:rPr>
              <a:t> </a:t>
            </a:r>
            <a:r>
              <a:rPr lang="en-US" sz="1400" dirty="0" err="1" smtClean="0">
                <a:solidFill>
                  <a:srgbClr val="595959"/>
                </a:solidFill>
              </a:rPr>
              <a:t>elit</a:t>
            </a:r>
            <a:r>
              <a:rPr lang="en-US" sz="1400" dirty="0" smtClean="0">
                <a:solidFill>
                  <a:srgbClr val="595959"/>
                </a:solidFill>
              </a:rPr>
              <a:t>, </a:t>
            </a:r>
            <a:r>
              <a:rPr lang="en-US" sz="1400" dirty="0" err="1" smtClean="0">
                <a:solidFill>
                  <a:srgbClr val="595959"/>
                </a:solidFill>
              </a:rPr>
              <a:t>sed</a:t>
            </a:r>
            <a:r>
              <a:rPr lang="en-US" sz="1400" dirty="0" smtClean="0">
                <a:solidFill>
                  <a:srgbClr val="595959"/>
                </a:solidFill>
              </a:rPr>
              <a:t> do </a:t>
            </a:r>
            <a:r>
              <a:rPr lang="en-US" sz="1400" dirty="0" err="1" smtClean="0">
                <a:solidFill>
                  <a:srgbClr val="595959"/>
                </a:solidFill>
              </a:rPr>
              <a:t>eiusmod</a:t>
            </a:r>
            <a:r>
              <a:rPr lang="en-US" sz="1400" dirty="0" smtClean="0">
                <a:solidFill>
                  <a:srgbClr val="595959"/>
                </a:solidFill>
              </a:rPr>
              <a:t> </a:t>
            </a:r>
            <a:r>
              <a:rPr lang="en-US" sz="1400" dirty="0" err="1" smtClean="0">
                <a:solidFill>
                  <a:srgbClr val="595959"/>
                </a:solidFill>
              </a:rPr>
              <a:t>tempor</a:t>
            </a:r>
            <a:r>
              <a:rPr lang="en-US" sz="1400" dirty="0" smtClean="0">
                <a:solidFill>
                  <a:srgbClr val="595959"/>
                </a:solidFill>
              </a:rPr>
              <a:t> </a:t>
            </a:r>
            <a:r>
              <a:rPr lang="en-US" sz="1400" dirty="0" err="1" smtClean="0">
                <a:solidFill>
                  <a:srgbClr val="595959"/>
                </a:solidFill>
              </a:rPr>
              <a:t>incididunt</a:t>
            </a:r>
            <a:r>
              <a:rPr lang="en-US" sz="1400" dirty="0" smtClean="0">
                <a:solidFill>
                  <a:srgbClr val="595959"/>
                </a:solidFill>
              </a:rPr>
              <a:t> </a:t>
            </a:r>
            <a:r>
              <a:rPr lang="en-US" sz="1400" dirty="0" err="1" smtClean="0">
                <a:solidFill>
                  <a:srgbClr val="595959"/>
                </a:solidFill>
              </a:rPr>
              <a:t>ut</a:t>
            </a:r>
            <a:r>
              <a:rPr lang="en-US" sz="1400" dirty="0" smtClean="0">
                <a:solidFill>
                  <a:srgbClr val="595959"/>
                </a:solidFill>
              </a:rPr>
              <a:t> </a:t>
            </a:r>
            <a:r>
              <a:rPr lang="en-US" sz="1400" dirty="0" err="1" smtClean="0">
                <a:solidFill>
                  <a:srgbClr val="595959"/>
                </a:solidFill>
              </a:rPr>
              <a:t>labore</a:t>
            </a:r>
            <a:r>
              <a:rPr lang="en-US" sz="1400" dirty="0" smtClean="0">
                <a:solidFill>
                  <a:srgbClr val="595959"/>
                </a:solidFill>
              </a:rPr>
              <a:t> et </a:t>
            </a:r>
            <a:r>
              <a:rPr lang="en-US" sz="1400" dirty="0" err="1" smtClean="0">
                <a:solidFill>
                  <a:srgbClr val="595959"/>
                </a:solidFill>
              </a:rPr>
              <a:t>dolore</a:t>
            </a:r>
            <a:r>
              <a:rPr lang="en-US" sz="1400" dirty="0" smtClean="0">
                <a:solidFill>
                  <a:srgbClr val="595959"/>
                </a:solidFill>
              </a:rPr>
              <a:t> magna </a:t>
            </a:r>
            <a:r>
              <a:rPr lang="en-US" sz="1400" dirty="0" err="1" smtClean="0">
                <a:solidFill>
                  <a:srgbClr val="595959"/>
                </a:solidFill>
              </a:rPr>
              <a:t>aliqua</a:t>
            </a:r>
            <a:r>
              <a:rPr lang="en-US" sz="1400" dirty="0" smtClean="0">
                <a:solidFill>
                  <a:srgbClr val="595959"/>
                </a:solidFill>
              </a:rPr>
              <a:t>. </a:t>
            </a:r>
            <a:endParaRPr lang="es-ES" sz="1400" dirty="0">
              <a:solidFill>
                <a:srgbClr val="595959"/>
              </a:solidFill>
            </a:endParaRPr>
          </a:p>
        </p:txBody>
      </p:sp>
      <p:sp>
        <p:nvSpPr>
          <p:cNvPr id="10" name="Título 1"/>
          <p:cNvSpPr>
            <a:spLocks noGrp="1"/>
          </p:cNvSpPr>
          <p:nvPr>
            <p:ph type="title"/>
          </p:nvPr>
        </p:nvSpPr>
        <p:spPr>
          <a:xfrm>
            <a:off x="368968" y="-81074"/>
            <a:ext cx="5807243" cy="857250"/>
          </a:xfrm>
        </p:spPr>
        <p:txBody>
          <a:bodyPr>
            <a:normAutofit/>
          </a:bodyPr>
          <a:lstStyle/>
          <a:p>
            <a:pPr algn="l"/>
            <a:r>
              <a:rPr lang="es-ES" sz="2400" b="1" dirty="0" smtClean="0">
                <a:solidFill>
                  <a:schemeClr val="tx1">
                    <a:lumMod val="50000"/>
                    <a:lumOff val="50000"/>
                  </a:schemeClr>
                </a:solidFill>
                <a:latin typeface="Myriad Pro"/>
                <a:cs typeface="Myriad Pro"/>
              </a:rPr>
              <a:t>TÍTULO</a:t>
            </a:r>
            <a:r>
              <a:rPr lang="es-ES" sz="2400" dirty="0" smtClean="0">
                <a:solidFill>
                  <a:schemeClr val="tx1">
                    <a:lumMod val="50000"/>
                    <a:lumOff val="50000"/>
                  </a:schemeClr>
                </a:solidFill>
              </a:rPr>
              <a:t> SUBTITULO</a:t>
            </a:r>
            <a:endParaRPr lang="es-ES" sz="2400" dirty="0">
              <a:solidFill>
                <a:schemeClr val="tx1">
                  <a:lumMod val="50000"/>
                  <a:lumOff val="50000"/>
                </a:schemeClr>
              </a:solidFill>
            </a:endParaRPr>
          </a:p>
        </p:txBody>
      </p:sp>
      <p:pic>
        <p:nvPicPr>
          <p:cNvPr id="13" name="Imagen 12" descr="Logo intexa 300x120 p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7878" y="171374"/>
            <a:ext cx="1155922" cy="385307"/>
          </a:xfrm>
          <a:prstGeom prst="rect">
            <a:avLst/>
          </a:prstGeom>
        </p:spPr>
      </p:pic>
    </p:spTree>
    <p:extLst>
      <p:ext uri="{BB962C8B-B14F-4D97-AF65-F5344CB8AC3E}">
        <p14:creationId xmlns:p14="http://schemas.microsoft.com/office/powerpoint/2010/main" val="18274309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anta maria edificio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ángulo 9"/>
          <p:cNvSpPr/>
          <p:nvPr/>
        </p:nvSpPr>
        <p:spPr>
          <a:xfrm flipV="1">
            <a:off x="0" y="0"/>
            <a:ext cx="9144000" cy="664348"/>
          </a:xfrm>
          <a:prstGeom prst="rect">
            <a:avLst/>
          </a:prstGeom>
          <a:gradFill flip="none" rotWithShape="1">
            <a:gsLst>
              <a:gs pos="23000">
                <a:schemeClr val="bg1"/>
              </a:gs>
              <a:gs pos="100000">
                <a:schemeClr val="tx2">
                  <a:lumMod val="25000"/>
                  <a:lumOff val="75000"/>
                </a:schemeClr>
              </a:gs>
            </a:gsLst>
            <a:lin ang="10800000" scaled="0"/>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31" name="Rectángulo 30"/>
          <p:cNvSpPr/>
          <p:nvPr/>
        </p:nvSpPr>
        <p:spPr>
          <a:xfrm flipV="1">
            <a:off x="-1" y="5013158"/>
            <a:ext cx="9144000" cy="130342"/>
          </a:xfrm>
          <a:prstGeom prst="rect">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3" name="Rectángulo 12"/>
          <p:cNvSpPr/>
          <p:nvPr/>
        </p:nvSpPr>
        <p:spPr>
          <a:xfrm>
            <a:off x="478503" y="1756637"/>
            <a:ext cx="8335297" cy="2578163"/>
          </a:xfrm>
          <a:prstGeom prst="rect">
            <a:avLst/>
          </a:prstGeom>
          <a:solidFill>
            <a:schemeClr val="bg1">
              <a:alpha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5" name="CuadroTexto 14"/>
          <p:cNvSpPr txBox="1"/>
          <p:nvPr/>
        </p:nvSpPr>
        <p:spPr>
          <a:xfrm>
            <a:off x="1318375" y="2105705"/>
            <a:ext cx="6776840" cy="1200328"/>
          </a:xfrm>
          <a:prstGeom prst="rect">
            <a:avLst/>
          </a:prstGeom>
          <a:noFill/>
        </p:spPr>
        <p:txBody>
          <a:bodyPr wrap="square" rtlCol="0">
            <a:spAutoFit/>
          </a:bodyPr>
          <a:lstStyle/>
          <a:p>
            <a:r>
              <a:rPr lang="en-US" sz="2400" dirty="0" smtClean="0">
                <a:solidFill>
                  <a:schemeClr val="tx1">
                    <a:lumMod val="65000"/>
                    <a:lumOff val="35000"/>
                  </a:schemeClr>
                </a:solidFill>
              </a:rPr>
              <a:t>“</a:t>
            </a:r>
            <a:r>
              <a:rPr lang="en-US" sz="2400" dirty="0" err="1" smtClean="0">
                <a:solidFill>
                  <a:schemeClr val="tx1">
                    <a:lumMod val="65000"/>
                    <a:lumOff val="35000"/>
                  </a:schemeClr>
                </a:solidFill>
              </a:rPr>
              <a:t>Lorem</a:t>
            </a:r>
            <a:r>
              <a:rPr lang="en-US" sz="2400" dirty="0" smtClean="0">
                <a:solidFill>
                  <a:schemeClr val="tx1">
                    <a:lumMod val="65000"/>
                    <a:lumOff val="35000"/>
                  </a:schemeClr>
                </a:solidFill>
              </a:rPr>
              <a:t> </a:t>
            </a:r>
            <a:r>
              <a:rPr lang="en-US" sz="2400" dirty="0" err="1" smtClean="0">
                <a:solidFill>
                  <a:schemeClr val="tx1">
                    <a:lumMod val="65000"/>
                    <a:lumOff val="35000"/>
                  </a:schemeClr>
                </a:solidFill>
              </a:rPr>
              <a:t>ipsum</a:t>
            </a:r>
            <a:r>
              <a:rPr lang="en-US" sz="2400" dirty="0" smtClean="0">
                <a:solidFill>
                  <a:schemeClr val="tx1">
                    <a:lumMod val="65000"/>
                    <a:lumOff val="35000"/>
                  </a:schemeClr>
                </a:solidFill>
              </a:rPr>
              <a:t> dolor sit </a:t>
            </a:r>
            <a:r>
              <a:rPr lang="en-US" sz="2400" dirty="0" err="1" smtClean="0">
                <a:solidFill>
                  <a:schemeClr val="tx1">
                    <a:lumMod val="65000"/>
                    <a:lumOff val="35000"/>
                  </a:schemeClr>
                </a:solidFill>
              </a:rPr>
              <a:t>amet</a:t>
            </a:r>
            <a:r>
              <a:rPr lang="en-US" sz="2400" dirty="0" smtClean="0">
                <a:solidFill>
                  <a:schemeClr val="tx1">
                    <a:lumMod val="65000"/>
                    <a:lumOff val="35000"/>
                  </a:schemeClr>
                </a:solidFill>
              </a:rPr>
              <a:t>, </a:t>
            </a:r>
            <a:r>
              <a:rPr lang="en-US" sz="2400" dirty="0" err="1" smtClean="0">
                <a:solidFill>
                  <a:schemeClr val="tx1">
                    <a:lumMod val="65000"/>
                    <a:lumOff val="35000"/>
                  </a:schemeClr>
                </a:solidFill>
              </a:rPr>
              <a:t>consectetur</a:t>
            </a:r>
            <a:r>
              <a:rPr lang="en-US" sz="2400" dirty="0" smtClean="0">
                <a:solidFill>
                  <a:schemeClr val="tx1">
                    <a:lumMod val="65000"/>
                    <a:lumOff val="35000"/>
                  </a:schemeClr>
                </a:solidFill>
              </a:rPr>
              <a:t> </a:t>
            </a:r>
            <a:r>
              <a:rPr lang="en-US" sz="2400" dirty="0" err="1" smtClean="0">
                <a:solidFill>
                  <a:schemeClr val="tx1">
                    <a:lumMod val="65000"/>
                    <a:lumOff val="35000"/>
                  </a:schemeClr>
                </a:solidFill>
              </a:rPr>
              <a:t>adipiscing</a:t>
            </a:r>
            <a:r>
              <a:rPr lang="en-US" sz="2400" dirty="0" smtClean="0">
                <a:solidFill>
                  <a:schemeClr val="tx1">
                    <a:lumMod val="65000"/>
                    <a:lumOff val="35000"/>
                  </a:schemeClr>
                </a:solidFill>
              </a:rPr>
              <a:t> </a:t>
            </a:r>
            <a:r>
              <a:rPr lang="en-US" sz="2400" dirty="0" err="1" smtClean="0">
                <a:solidFill>
                  <a:schemeClr val="tx1">
                    <a:lumMod val="65000"/>
                    <a:lumOff val="35000"/>
                  </a:schemeClr>
                </a:solidFill>
              </a:rPr>
              <a:t>elit</a:t>
            </a:r>
            <a:r>
              <a:rPr lang="en-US" sz="2400" dirty="0" smtClean="0">
                <a:solidFill>
                  <a:schemeClr val="tx1">
                    <a:lumMod val="65000"/>
                    <a:lumOff val="35000"/>
                  </a:schemeClr>
                </a:solidFill>
              </a:rPr>
              <a:t>, </a:t>
            </a:r>
            <a:r>
              <a:rPr lang="en-US" sz="2400" dirty="0" err="1" smtClean="0">
                <a:solidFill>
                  <a:schemeClr val="tx1">
                    <a:lumMod val="65000"/>
                    <a:lumOff val="35000"/>
                  </a:schemeClr>
                </a:solidFill>
              </a:rPr>
              <a:t>sed</a:t>
            </a:r>
            <a:r>
              <a:rPr lang="en-US" sz="2400" dirty="0" smtClean="0">
                <a:solidFill>
                  <a:schemeClr val="tx1">
                    <a:lumMod val="65000"/>
                    <a:lumOff val="35000"/>
                  </a:schemeClr>
                </a:solidFill>
              </a:rPr>
              <a:t> do </a:t>
            </a:r>
            <a:r>
              <a:rPr lang="en-US" sz="2400" dirty="0" err="1" smtClean="0">
                <a:solidFill>
                  <a:schemeClr val="tx1">
                    <a:lumMod val="65000"/>
                    <a:lumOff val="35000"/>
                  </a:schemeClr>
                </a:solidFill>
              </a:rPr>
              <a:t>eiusmod</a:t>
            </a:r>
            <a:r>
              <a:rPr lang="en-US" sz="2400" dirty="0" smtClean="0">
                <a:solidFill>
                  <a:schemeClr val="tx1">
                    <a:lumMod val="65000"/>
                    <a:lumOff val="35000"/>
                  </a:schemeClr>
                </a:solidFill>
              </a:rPr>
              <a:t> </a:t>
            </a:r>
            <a:r>
              <a:rPr lang="en-US" sz="2400" dirty="0" err="1" smtClean="0">
                <a:solidFill>
                  <a:schemeClr val="tx1">
                    <a:lumMod val="65000"/>
                    <a:lumOff val="35000"/>
                  </a:schemeClr>
                </a:solidFill>
              </a:rPr>
              <a:t>tempor</a:t>
            </a:r>
            <a:r>
              <a:rPr lang="en-US" sz="2400" dirty="0" smtClean="0">
                <a:solidFill>
                  <a:schemeClr val="tx1">
                    <a:lumMod val="65000"/>
                    <a:lumOff val="35000"/>
                  </a:schemeClr>
                </a:solidFill>
              </a:rPr>
              <a:t> </a:t>
            </a:r>
            <a:r>
              <a:rPr lang="en-US" sz="2400" dirty="0" err="1" smtClean="0">
                <a:solidFill>
                  <a:schemeClr val="tx1">
                    <a:lumMod val="65000"/>
                    <a:lumOff val="35000"/>
                  </a:schemeClr>
                </a:solidFill>
              </a:rPr>
              <a:t>incididunt</a:t>
            </a:r>
            <a:r>
              <a:rPr lang="en-US" sz="2400" dirty="0" smtClean="0">
                <a:solidFill>
                  <a:schemeClr val="tx1">
                    <a:lumMod val="65000"/>
                    <a:lumOff val="35000"/>
                  </a:schemeClr>
                </a:solidFill>
              </a:rPr>
              <a:t> </a:t>
            </a:r>
            <a:r>
              <a:rPr lang="en-US" sz="2400" dirty="0" err="1" smtClean="0">
                <a:solidFill>
                  <a:schemeClr val="tx1">
                    <a:lumMod val="65000"/>
                    <a:lumOff val="35000"/>
                  </a:schemeClr>
                </a:solidFill>
              </a:rPr>
              <a:t>ut</a:t>
            </a:r>
            <a:r>
              <a:rPr lang="en-US" sz="2400" dirty="0" smtClean="0">
                <a:solidFill>
                  <a:schemeClr val="tx1">
                    <a:lumMod val="65000"/>
                    <a:lumOff val="35000"/>
                  </a:schemeClr>
                </a:solidFill>
              </a:rPr>
              <a:t> </a:t>
            </a:r>
            <a:r>
              <a:rPr lang="en-US" sz="2400" dirty="0" err="1" smtClean="0">
                <a:solidFill>
                  <a:schemeClr val="tx1">
                    <a:lumMod val="65000"/>
                    <a:lumOff val="35000"/>
                  </a:schemeClr>
                </a:solidFill>
              </a:rPr>
              <a:t>labore</a:t>
            </a:r>
            <a:r>
              <a:rPr lang="en-US" sz="2400" dirty="0" smtClean="0">
                <a:solidFill>
                  <a:schemeClr val="tx1">
                    <a:lumMod val="65000"/>
                    <a:lumOff val="35000"/>
                  </a:schemeClr>
                </a:solidFill>
              </a:rPr>
              <a:t> et </a:t>
            </a:r>
            <a:r>
              <a:rPr lang="en-US" sz="2400" dirty="0" err="1" smtClean="0">
                <a:solidFill>
                  <a:schemeClr val="tx1">
                    <a:lumMod val="65000"/>
                    <a:lumOff val="35000"/>
                  </a:schemeClr>
                </a:solidFill>
              </a:rPr>
              <a:t>dolore</a:t>
            </a:r>
            <a:r>
              <a:rPr lang="en-US" sz="2400" dirty="0" smtClean="0">
                <a:solidFill>
                  <a:schemeClr val="tx1">
                    <a:lumMod val="65000"/>
                    <a:lumOff val="35000"/>
                  </a:schemeClr>
                </a:solidFill>
              </a:rPr>
              <a:t> magna </a:t>
            </a:r>
            <a:r>
              <a:rPr lang="en-US" sz="2400" dirty="0" err="1" smtClean="0">
                <a:solidFill>
                  <a:schemeClr val="tx1">
                    <a:lumMod val="65000"/>
                    <a:lumOff val="35000"/>
                  </a:schemeClr>
                </a:solidFill>
              </a:rPr>
              <a:t>aliqua</a:t>
            </a:r>
            <a:r>
              <a:rPr lang="en-US" sz="2400" dirty="0" smtClean="0">
                <a:solidFill>
                  <a:schemeClr val="tx1">
                    <a:lumMod val="65000"/>
                    <a:lumOff val="35000"/>
                  </a:schemeClr>
                </a:solidFill>
              </a:rPr>
              <a:t>. “</a:t>
            </a:r>
            <a:endParaRPr lang="es-ES" sz="2400" dirty="0">
              <a:solidFill>
                <a:schemeClr val="tx1">
                  <a:lumMod val="65000"/>
                  <a:lumOff val="35000"/>
                </a:schemeClr>
              </a:solidFill>
            </a:endParaRPr>
          </a:p>
        </p:txBody>
      </p:sp>
      <p:sp>
        <p:nvSpPr>
          <p:cNvPr id="16" name="CuadroTexto 15"/>
          <p:cNvSpPr txBox="1"/>
          <p:nvPr/>
        </p:nvSpPr>
        <p:spPr>
          <a:xfrm>
            <a:off x="5935330" y="3504135"/>
            <a:ext cx="2403638" cy="461665"/>
          </a:xfrm>
          <a:prstGeom prst="rect">
            <a:avLst/>
          </a:prstGeom>
          <a:noFill/>
        </p:spPr>
        <p:txBody>
          <a:bodyPr wrap="square" rtlCol="0">
            <a:spAutoFit/>
          </a:bodyPr>
          <a:lstStyle/>
          <a:p>
            <a:r>
              <a:rPr lang="en-US" sz="2400" b="1" dirty="0" err="1" smtClean="0">
                <a:solidFill>
                  <a:schemeClr val="tx1">
                    <a:lumMod val="65000"/>
                    <a:lumOff val="35000"/>
                  </a:schemeClr>
                </a:solidFill>
              </a:rPr>
              <a:t>Lorem</a:t>
            </a:r>
            <a:r>
              <a:rPr lang="en-US" sz="2400" b="1" dirty="0" smtClean="0">
                <a:solidFill>
                  <a:schemeClr val="tx1">
                    <a:lumMod val="65000"/>
                    <a:lumOff val="35000"/>
                  </a:schemeClr>
                </a:solidFill>
              </a:rPr>
              <a:t> </a:t>
            </a:r>
            <a:r>
              <a:rPr lang="en-US" sz="2400" b="1" dirty="0" err="1" smtClean="0">
                <a:solidFill>
                  <a:schemeClr val="tx1">
                    <a:lumMod val="65000"/>
                    <a:lumOff val="35000"/>
                  </a:schemeClr>
                </a:solidFill>
              </a:rPr>
              <a:t>Ipsum</a:t>
            </a:r>
            <a:endParaRPr lang="es-ES" sz="2400" b="1" dirty="0">
              <a:solidFill>
                <a:schemeClr val="tx1">
                  <a:lumMod val="65000"/>
                  <a:lumOff val="35000"/>
                </a:schemeClr>
              </a:solidFill>
            </a:endParaRPr>
          </a:p>
        </p:txBody>
      </p:sp>
      <p:sp>
        <p:nvSpPr>
          <p:cNvPr id="11" name="Título 1"/>
          <p:cNvSpPr>
            <a:spLocks noGrp="1"/>
          </p:cNvSpPr>
          <p:nvPr>
            <p:ph type="title"/>
          </p:nvPr>
        </p:nvSpPr>
        <p:spPr>
          <a:xfrm>
            <a:off x="368968" y="-81074"/>
            <a:ext cx="5807243" cy="857250"/>
          </a:xfrm>
        </p:spPr>
        <p:txBody>
          <a:bodyPr>
            <a:normAutofit/>
          </a:bodyPr>
          <a:lstStyle/>
          <a:p>
            <a:pPr algn="l"/>
            <a:r>
              <a:rPr lang="es-ES" sz="2400" b="1" dirty="0" smtClean="0">
                <a:solidFill>
                  <a:schemeClr val="tx1">
                    <a:lumMod val="50000"/>
                    <a:lumOff val="50000"/>
                  </a:schemeClr>
                </a:solidFill>
                <a:latin typeface="Myriad Pro"/>
                <a:cs typeface="Myriad Pro"/>
              </a:rPr>
              <a:t>TÍTULO</a:t>
            </a:r>
            <a:r>
              <a:rPr lang="es-ES" sz="2400" dirty="0" smtClean="0">
                <a:solidFill>
                  <a:schemeClr val="tx1">
                    <a:lumMod val="50000"/>
                    <a:lumOff val="50000"/>
                  </a:schemeClr>
                </a:solidFill>
              </a:rPr>
              <a:t> SUBTITULO</a:t>
            </a:r>
            <a:endParaRPr lang="es-ES" sz="2400" dirty="0">
              <a:solidFill>
                <a:schemeClr val="tx1">
                  <a:lumMod val="50000"/>
                  <a:lumOff val="50000"/>
                </a:schemeClr>
              </a:solidFill>
            </a:endParaRPr>
          </a:p>
        </p:txBody>
      </p:sp>
      <p:pic>
        <p:nvPicPr>
          <p:cNvPr id="12" name="Imagen 11" descr="Logo intexa 300x120 p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7878" y="171374"/>
            <a:ext cx="1155922" cy="385307"/>
          </a:xfrm>
          <a:prstGeom prst="rect">
            <a:avLst/>
          </a:prstGeom>
        </p:spPr>
      </p:pic>
    </p:spTree>
    <p:extLst>
      <p:ext uri="{BB962C8B-B14F-4D97-AF65-F5344CB8AC3E}">
        <p14:creationId xmlns:p14="http://schemas.microsoft.com/office/powerpoint/2010/main" val="200866372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flipV="1">
            <a:off x="0" y="0"/>
            <a:ext cx="9144000" cy="664348"/>
          </a:xfrm>
          <a:prstGeom prst="rect">
            <a:avLst/>
          </a:prstGeom>
          <a:gradFill flip="none" rotWithShape="1">
            <a:gsLst>
              <a:gs pos="23000">
                <a:schemeClr val="bg1"/>
              </a:gs>
              <a:gs pos="100000">
                <a:schemeClr val="tx2">
                  <a:lumMod val="25000"/>
                  <a:lumOff val="75000"/>
                </a:schemeClr>
              </a:gs>
            </a:gsLst>
            <a:lin ang="10800000" scaled="0"/>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31" name="Rectángulo 30"/>
          <p:cNvSpPr/>
          <p:nvPr/>
        </p:nvSpPr>
        <p:spPr>
          <a:xfrm flipV="1">
            <a:off x="-1" y="5013158"/>
            <a:ext cx="9144000" cy="130342"/>
          </a:xfrm>
          <a:prstGeom prst="rect">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graphicFrame>
        <p:nvGraphicFramePr>
          <p:cNvPr id="6" name="Gráfico 5"/>
          <p:cNvGraphicFramePr/>
          <p:nvPr>
            <p:extLst>
              <p:ext uri="{D42A27DB-BD31-4B8C-83A1-F6EECF244321}">
                <p14:modId xmlns:p14="http://schemas.microsoft.com/office/powerpoint/2010/main" val="2937356695"/>
              </p:ext>
            </p:extLst>
          </p:nvPr>
        </p:nvGraphicFramePr>
        <p:xfrm>
          <a:off x="3771780" y="1257015"/>
          <a:ext cx="4721139" cy="3278932"/>
        </p:xfrm>
        <a:graphic>
          <a:graphicData uri="http://schemas.openxmlformats.org/drawingml/2006/chart">
            <c:chart xmlns:c="http://schemas.openxmlformats.org/drawingml/2006/chart" xmlns:r="http://schemas.openxmlformats.org/officeDocument/2006/relationships" r:id="rId2"/>
          </a:graphicData>
        </a:graphic>
      </p:graphicFrame>
      <p:sp>
        <p:nvSpPr>
          <p:cNvPr id="16" name="CuadroTexto 15"/>
          <p:cNvSpPr txBox="1"/>
          <p:nvPr/>
        </p:nvSpPr>
        <p:spPr>
          <a:xfrm>
            <a:off x="569755" y="1768111"/>
            <a:ext cx="2996758" cy="2123658"/>
          </a:xfrm>
          <a:prstGeom prst="rect">
            <a:avLst/>
          </a:prstGeom>
          <a:noFill/>
        </p:spPr>
        <p:txBody>
          <a:bodyPr wrap="square" rtlCol="0">
            <a:spAutoFit/>
          </a:bodyPr>
          <a:lstStyle/>
          <a:p>
            <a:pPr algn="just"/>
            <a:r>
              <a:rPr lang="ro-RO" sz="1200" dirty="0" smtClean="0">
                <a:solidFill>
                  <a:schemeClr val="tx1">
                    <a:lumMod val="50000"/>
                    <a:lumOff val="50000"/>
                  </a:schemeClr>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s-ES" sz="1200" dirty="0" smtClean="0">
              <a:solidFill>
                <a:schemeClr val="tx1">
                  <a:lumMod val="50000"/>
                  <a:lumOff val="50000"/>
                </a:schemeClr>
              </a:solidFill>
            </a:endParaRPr>
          </a:p>
        </p:txBody>
      </p:sp>
      <p:sp>
        <p:nvSpPr>
          <p:cNvPr id="9" name="Título 1"/>
          <p:cNvSpPr>
            <a:spLocks noGrp="1"/>
          </p:cNvSpPr>
          <p:nvPr>
            <p:ph type="title"/>
          </p:nvPr>
        </p:nvSpPr>
        <p:spPr>
          <a:xfrm>
            <a:off x="368968" y="-81074"/>
            <a:ext cx="5807243" cy="857250"/>
          </a:xfrm>
        </p:spPr>
        <p:txBody>
          <a:bodyPr>
            <a:normAutofit/>
          </a:bodyPr>
          <a:lstStyle/>
          <a:p>
            <a:pPr algn="l"/>
            <a:r>
              <a:rPr lang="es-ES" sz="2400" b="1" dirty="0" smtClean="0">
                <a:solidFill>
                  <a:schemeClr val="tx1">
                    <a:lumMod val="50000"/>
                    <a:lumOff val="50000"/>
                  </a:schemeClr>
                </a:solidFill>
                <a:latin typeface="Myriad Pro"/>
                <a:cs typeface="Myriad Pro"/>
              </a:rPr>
              <a:t>TÍTULO</a:t>
            </a:r>
            <a:r>
              <a:rPr lang="es-ES" sz="2400" dirty="0" smtClean="0">
                <a:solidFill>
                  <a:schemeClr val="tx1">
                    <a:lumMod val="50000"/>
                    <a:lumOff val="50000"/>
                  </a:schemeClr>
                </a:solidFill>
              </a:rPr>
              <a:t> SUBTITULO</a:t>
            </a:r>
            <a:endParaRPr lang="es-ES" sz="2400" dirty="0">
              <a:solidFill>
                <a:schemeClr val="tx1">
                  <a:lumMod val="50000"/>
                  <a:lumOff val="50000"/>
                </a:schemeClr>
              </a:solidFill>
            </a:endParaRPr>
          </a:p>
        </p:txBody>
      </p:sp>
      <p:pic>
        <p:nvPicPr>
          <p:cNvPr id="10" name="Imagen 9" descr="Logo intexa 300x120 p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7878" y="171374"/>
            <a:ext cx="1155922" cy="385307"/>
          </a:xfrm>
          <a:prstGeom prst="rect">
            <a:avLst/>
          </a:prstGeom>
        </p:spPr>
      </p:pic>
    </p:spTree>
    <p:extLst>
      <p:ext uri="{BB962C8B-B14F-4D97-AF65-F5344CB8AC3E}">
        <p14:creationId xmlns:p14="http://schemas.microsoft.com/office/powerpoint/2010/main" val="376139160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flipV="1">
            <a:off x="0" y="0"/>
            <a:ext cx="9144000" cy="664348"/>
          </a:xfrm>
          <a:prstGeom prst="rect">
            <a:avLst/>
          </a:prstGeom>
          <a:gradFill flip="none" rotWithShape="1">
            <a:gsLst>
              <a:gs pos="23000">
                <a:schemeClr val="bg1"/>
              </a:gs>
              <a:gs pos="100000">
                <a:schemeClr val="tx2">
                  <a:lumMod val="25000"/>
                  <a:lumOff val="75000"/>
                </a:schemeClr>
              </a:gs>
            </a:gsLst>
            <a:lin ang="10800000" scaled="0"/>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31" name="Rectángulo 30"/>
          <p:cNvSpPr/>
          <p:nvPr/>
        </p:nvSpPr>
        <p:spPr>
          <a:xfrm flipV="1">
            <a:off x="-1" y="5013158"/>
            <a:ext cx="9144000" cy="130342"/>
          </a:xfrm>
          <a:prstGeom prst="rect">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graphicFrame>
        <p:nvGraphicFramePr>
          <p:cNvPr id="3" name="Gráfico 2"/>
          <p:cNvGraphicFramePr/>
          <p:nvPr>
            <p:extLst>
              <p:ext uri="{D42A27DB-BD31-4B8C-83A1-F6EECF244321}">
                <p14:modId xmlns:p14="http://schemas.microsoft.com/office/powerpoint/2010/main" val="1544431691"/>
              </p:ext>
            </p:extLst>
          </p:nvPr>
        </p:nvGraphicFramePr>
        <p:xfrm>
          <a:off x="3720462" y="1372454"/>
          <a:ext cx="5093337" cy="3231295"/>
        </p:xfrm>
        <a:graphic>
          <a:graphicData uri="http://schemas.openxmlformats.org/drawingml/2006/chart">
            <c:chart xmlns:c="http://schemas.openxmlformats.org/drawingml/2006/chart" xmlns:r="http://schemas.openxmlformats.org/officeDocument/2006/relationships" r:id="rId2"/>
          </a:graphicData>
        </a:graphic>
      </p:graphicFrame>
      <p:sp>
        <p:nvSpPr>
          <p:cNvPr id="9" name="CuadroTexto 8"/>
          <p:cNvSpPr txBox="1"/>
          <p:nvPr/>
        </p:nvSpPr>
        <p:spPr>
          <a:xfrm>
            <a:off x="569755" y="1768111"/>
            <a:ext cx="2996758" cy="2123658"/>
          </a:xfrm>
          <a:prstGeom prst="rect">
            <a:avLst/>
          </a:prstGeom>
          <a:noFill/>
        </p:spPr>
        <p:txBody>
          <a:bodyPr wrap="square" rtlCol="0">
            <a:spAutoFit/>
          </a:bodyPr>
          <a:lstStyle/>
          <a:p>
            <a:pPr algn="just"/>
            <a:r>
              <a:rPr lang="ro-RO" sz="1200" dirty="0" smtClean="0">
                <a:solidFill>
                  <a:schemeClr val="tx1">
                    <a:lumMod val="50000"/>
                    <a:lumOff val="50000"/>
                  </a:schemeClr>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s-ES" sz="1200" dirty="0" smtClean="0">
              <a:solidFill>
                <a:schemeClr val="tx1">
                  <a:lumMod val="50000"/>
                  <a:lumOff val="50000"/>
                </a:schemeClr>
              </a:solidFill>
            </a:endParaRPr>
          </a:p>
        </p:txBody>
      </p:sp>
      <p:sp>
        <p:nvSpPr>
          <p:cNvPr id="10" name="Título 1"/>
          <p:cNvSpPr>
            <a:spLocks noGrp="1"/>
          </p:cNvSpPr>
          <p:nvPr>
            <p:ph type="title"/>
          </p:nvPr>
        </p:nvSpPr>
        <p:spPr>
          <a:xfrm>
            <a:off x="368968" y="-81074"/>
            <a:ext cx="5807243" cy="857250"/>
          </a:xfrm>
        </p:spPr>
        <p:txBody>
          <a:bodyPr>
            <a:normAutofit/>
          </a:bodyPr>
          <a:lstStyle/>
          <a:p>
            <a:pPr algn="l"/>
            <a:r>
              <a:rPr lang="es-ES" sz="2400" b="1" dirty="0" smtClean="0">
                <a:solidFill>
                  <a:schemeClr val="tx1">
                    <a:lumMod val="50000"/>
                    <a:lumOff val="50000"/>
                  </a:schemeClr>
                </a:solidFill>
                <a:latin typeface="Myriad Pro"/>
                <a:cs typeface="Myriad Pro"/>
              </a:rPr>
              <a:t>TÍTULO</a:t>
            </a:r>
            <a:r>
              <a:rPr lang="es-ES" sz="2400" dirty="0" smtClean="0">
                <a:solidFill>
                  <a:schemeClr val="tx1">
                    <a:lumMod val="50000"/>
                    <a:lumOff val="50000"/>
                  </a:schemeClr>
                </a:solidFill>
              </a:rPr>
              <a:t> SUBTITULO</a:t>
            </a:r>
            <a:endParaRPr lang="es-ES" sz="2400" dirty="0">
              <a:solidFill>
                <a:schemeClr val="tx1">
                  <a:lumMod val="50000"/>
                  <a:lumOff val="50000"/>
                </a:schemeClr>
              </a:solidFill>
            </a:endParaRPr>
          </a:p>
        </p:txBody>
      </p:sp>
      <p:pic>
        <p:nvPicPr>
          <p:cNvPr id="11" name="Imagen 10" descr="Logo intexa 300x120 p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7878" y="171374"/>
            <a:ext cx="1155922" cy="385307"/>
          </a:xfrm>
          <a:prstGeom prst="rect">
            <a:avLst/>
          </a:prstGeom>
        </p:spPr>
      </p:pic>
    </p:spTree>
    <p:extLst>
      <p:ext uri="{BB962C8B-B14F-4D97-AF65-F5344CB8AC3E}">
        <p14:creationId xmlns:p14="http://schemas.microsoft.com/office/powerpoint/2010/main" val="366946322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p:cNvSpPr/>
          <p:nvPr/>
        </p:nvSpPr>
        <p:spPr>
          <a:xfrm flipV="1">
            <a:off x="0" y="0"/>
            <a:ext cx="9144000" cy="664348"/>
          </a:xfrm>
          <a:prstGeom prst="rect">
            <a:avLst/>
          </a:prstGeom>
          <a:gradFill flip="none" rotWithShape="1">
            <a:gsLst>
              <a:gs pos="23000">
                <a:schemeClr val="bg1"/>
              </a:gs>
              <a:gs pos="100000">
                <a:schemeClr val="tx2">
                  <a:lumMod val="25000"/>
                  <a:lumOff val="75000"/>
                </a:schemeClr>
              </a:gs>
            </a:gsLst>
            <a:lin ang="10800000" scaled="0"/>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pic>
        <p:nvPicPr>
          <p:cNvPr id="7" name="Imagen 6" descr="Captura de pantalla 2015-12-22 a las 17.09.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4074"/>
            <a:ext cx="9144000" cy="4359083"/>
          </a:xfrm>
          <a:prstGeom prst="rect">
            <a:avLst/>
          </a:prstGeom>
        </p:spPr>
      </p:pic>
      <p:sp>
        <p:nvSpPr>
          <p:cNvPr id="31" name="Rectángulo 30"/>
          <p:cNvSpPr/>
          <p:nvPr/>
        </p:nvSpPr>
        <p:spPr>
          <a:xfrm flipV="1">
            <a:off x="-1" y="5013158"/>
            <a:ext cx="9144000" cy="130342"/>
          </a:xfrm>
          <a:prstGeom prst="rect">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0" name="Título 1"/>
          <p:cNvSpPr>
            <a:spLocks noGrp="1"/>
          </p:cNvSpPr>
          <p:nvPr>
            <p:ph type="title"/>
          </p:nvPr>
        </p:nvSpPr>
        <p:spPr>
          <a:xfrm>
            <a:off x="368968" y="-81074"/>
            <a:ext cx="5807243" cy="857250"/>
          </a:xfrm>
        </p:spPr>
        <p:txBody>
          <a:bodyPr>
            <a:normAutofit/>
          </a:bodyPr>
          <a:lstStyle/>
          <a:p>
            <a:pPr algn="l"/>
            <a:r>
              <a:rPr lang="es-ES" sz="2400" b="1" dirty="0" smtClean="0">
                <a:solidFill>
                  <a:schemeClr val="tx1">
                    <a:lumMod val="50000"/>
                    <a:lumOff val="50000"/>
                  </a:schemeClr>
                </a:solidFill>
                <a:latin typeface="Myriad Pro"/>
                <a:cs typeface="Myriad Pro"/>
              </a:rPr>
              <a:t>TÍTULO</a:t>
            </a:r>
            <a:r>
              <a:rPr lang="es-ES" sz="2400" dirty="0" smtClean="0">
                <a:solidFill>
                  <a:schemeClr val="tx1">
                    <a:lumMod val="50000"/>
                    <a:lumOff val="50000"/>
                  </a:schemeClr>
                </a:solidFill>
              </a:rPr>
              <a:t> SUBTITULO</a:t>
            </a:r>
            <a:endParaRPr lang="es-ES" sz="2400" dirty="0">
              <a:solidFill>
                <a:schemeClr val="tx1">
                  <a:lumMod val="50000"/>
                  <a:lumOff val="50000"/>
                </a:schemeClr>
              </a:solidFill>
            </a:endParaRPr>
          </a:p>
        </p:txBody>
      </p:sp>
      <p:pic>
        <p:nvPicPr>
          <p:cNvPr id="11" name="Imagen 10" descr="Logo intexa 300x120 p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7878" y="171374"/>
            <a:ext cx="1155922" cy="385307"/>
          </a:xfrm>
          <a:prstGeom prst="rect">
            <a:avLst/>
          </a:prstGeom>
        </p:spPr>
      </p:pic>
    </p:spTree>
    <p:extLst>
      <p:ext uri="{BB962C8B-B14F-4D97-AF65-F5344CB8AC3E}">
        <p14:creationId xmlns:p14="http://schemas.microsoft.com/office/powerpoint/2010/main" val="130782467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30"/>
          <p:cNvSpPr/>
          <p:nvPr/>
        </p:nvSpPr>
        <p:spPr>
          <a:xfrm flipV="1">
            <a:off x="-1" y="5013158"/>
            <a:ext cx="9144000" cy="130342"/>
          </a:xfrm>
          <a:prstGeom prst="rect">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pic>
        <p:nvPicPr>
          <p:cNvPr id="12" name="Imagen 11" descr="Logo intexa 300x120 p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180" y="1937879"/>
            <a:ext cx="2101931" cy="700643"/>
          </a:xfrm>
          <a:prstGeom prst="rect">
            <a:avLst/>
          </a:prstGeom>
        </p:spPr>
      </p:pic>
      <p:sp>
        <p:nvSpPr>
          <p:cNvPr id="13" name="Rectángulo 12"/>
          <p:cNvSpPr/>
          <p:nvPr/>
        </p:nvSpPr>
        <p:spPr>
          <a:xfrm>
            <a:off x="4589465" y="3289561"/>
            <a:ext cx="1254458" cy="1254458"/>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4" name="Rectángulo 13"/>
          <p:cNvSpPr/>
          <p:nvPr/>
        </p:nvSpPr>
        <p:spPr>
          <a:xfrm>
            <a:off x="7616609" y="3289561"/>
            <a:ext cx="1254458" cy="1254458"/>
          </a:xfrm>
          <a:prstGeom prst="rect">
            <a:avLst/>
          </a:prstGeom>
          <a:solidFill>
            <a:schemeClr val="tx1">
              <a:lumMod val="65000"/>
              <a:lumOff val="3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5" name="Rectángulo 14"/>
          <p:cNvSpPr/>
          <p:nvPr/>
        </p:nvSpPr>
        <p:spPr>
          <a:xfrm>
            <a:off x="1596366" y="3289561"/>
            <a:ext cx="1254458" cy="1254458"/>
          </a:xfrm>
          <a:prstGeom prst="rect">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pic>
        <p:nvPicPr>
          <p:cNvPr id="16" name="Imagen 15" descr="oficina_intexa-37.jpg"/>
          <p:cNvPicPr>
            <a:picLocks noChangeAspect="1"/>
          </p:cNvPicPr>
          <p:nvPr/>
        </p:nvPicPr>
        <p:blipFill rotWithShape="1">
          <a:blip r:embed="rId3">
            <a:extLst>
              <a:ext uri="{28A0092B-C50C-407E-A947-70E740481C1C}">
                <a14:useLocalDpi xmlns:a14="http://schemas.microsoft.com/office/drawing/2010/main" val="0"/>
              </a:ext>
            </a:extLst>
          </a:blip>
          <a:srcRect r="33333"/>
          <a:stretch/>
        </p:blipFill>
        <p:spPr>
          <a:xfrm>
            <a:off x="164215" y="3289561"/>
            <a:ext cx="1254458" cy="1254458"/>
          </a:xfrm>
          <a:prstGeom prst="rect">
            <a:avLst/>
          </a:prstGeom>
        </p:spPr>
      </p:pic>
      <p:pic>
        <p:nvPicPr>
          <p:cNvPr id="17" name="Imagen 16"/>
          <p:cNvPicPr>
            <a:picLocks noChangeAspect="1"/>
          </p:cNvPicPr>
          <p:nvPr/>
        </p:nvPicPr>
        <p:blipFill>
          <a:blip r:embed="rId4"/>
          <a:stretch>
            <a:fillRect/>
          </a:stretch>
        </p:blipFill>
        <p:spPr>
          <a:xfrm>
            <a:off x="3086427" y="3289561"/>
            <a:ext cx="1254458" cy="1254458"/>
          </a:xfrm>
          <a:prstGeom prst="rect">
            <a:avLst/>
          </a:prstGeom>
        </p:spPr>
      </p:pic>
      <p:pic>
        <p:nvPicPr>
          <p:cNvPr id="18" name="Imagen 17"/>
          <p:cNvPicPr>
            <a:picLocks noChangeAspect="1"/>
          </p:cNvPicPr>
          <p:nvPr/>
        </p:nvPicPr>
        <p:blipFill>
          <a:blip r:embed="rId5"/>
          <a:stretch>
            <a:fillRect/>
          </a:stretch>
        </p:blipFill>
        <p:spPr>
          <a:xfrm>
            <a:off x="6094621" y="3289561"/>
            <a:ext cx="1254458" cy="1254458"/>
          </a:xfrm>
          <a:prstGeom prst="rect">
            <a:avLst/>
          </a:prstGeom>
        </p:spPr>
      </p:pic>
      <p:sp>
        <p:nvSpPr>
          <p:cNvPr id="19" name="CuadroTexto 18"/>
          <p:cNvSpPr txBox="1"/>
          <p:nvPr/>
        </p:nvSpPr>
        <p:spPr>
          <a:xfrm>
            <a:off x="627011" y="4716774"/>
            <a:ext cx="7816601" cy="276999"/>
          </a:xfrm>
          <a:prstGeom prst="rect">
            <a:avLst/>
          </a:prstGeom>
          <a:noFill/>
        </p:spPr>
        <p:txBody>
          <a:bodyPr wrap="square" rtlCol="0">
            <a:spAutoFit/>
          </a:bodyPr>
          <a:lstStyle/>
          <a:p>
            <a:pPr algn="ctr"/>
            <a:r>
              <a:rPr lang="ro-RO" sz="1200" dirty="0" smtClean="0">
                <a:solidFill>
                  <a:schemeClr val="tx1">
                    <a:lumMod val="50000"/>
                    <a:lumOff val="50000"/>
                  </a:schemeClr>
                </a:solidFill>
              </a:rPr>
              <a:t>Av. </a:t>
            </a:r>
            <a:r>
              <a:rPr lang="es-ES" sz="1200" dirty="0" smtClean="0">
                <a:solidFill>
                  <a:schemeClr val="tx1">
                    <a:lumMod val="50000"/>
                    <a:lumOff val="50000"/>
                  </a:schemeClr>
                </a:solidFill>
              </a:rPr>
              <a:t>D</a:t>
            </a:r>
            <a:r>
              <a:rPr lang="ro-RO" sz="1200" dirty="0" smtClean="0">
                <a:solidFill>
                  <a:schemeClr val="tx1">
                    <a:lumMod val="50000"/>
                    <a:lumOff val="50000"/>
                  </a:schemeClr>
                </a:solidFill>
              </a:rPr>
              <a:t>el Valle Sur 614, 8º piso, Huechuraba </a:t>
            </a:r>
            <a:r>
              <a:rPr lang="es-ES" sz="1200" dirty="0">
                <a:solidFill>
                  <a:schemeClr val="tx1">
                    <a:lumMod val="50000"/>
                    <a:lumOff val="50000"/>
                  </a:schemeClr>
                </a:solidFill>
              </a:rPr>
              <a:t>| </a:t>
            </a:r>
            <a:r>
              <a:rPr lang="ro-RO" sz="1200" dirty="0" smtClean="0">
                <a:solidFill>
                  <a:schemeClr val="tx1">
                    <a:lumMod val="50000"/>
                    <a:lumOff val="50000"/>
                  </a:schemeClr>
                </a:solidFill>
              </a:rPr>
              <a:t>Teléfono +562 2 5884500 </a:t>
            </a:r>
            <a:r>
              <a:rPr lang="es-ES" sz="1200" dirty="0">
                <a:solidFill>
                  <a:schemeClr val="tx1">
                    <a:lumMod val="50000"/>
                    <a:lumOff val="50000"/>
                  </a:schemeClr>
                </a:solidFill>
              </a:rPr>
              <a:t>| </a:t>
            </a:r>
            <a:r>
              <a:rPr lang="ro-RO" sz="1200" dirty="0" smtClean="0">
                <a:solidFill>
                  <a:schemeClr val="tx1">
                    <a:lumMod val="50000"/>
                    <a:lumOff val="50000"/>
                  </a:schemeClr>
                </a:solidFill>
              </a:rPr>
              <a:t>info@grupointexa.cl </a:t>
            </a:r>
            <a:r>
              <a:rPr lang="es-ES" sz="1200" dirty="0" smtClean="0">
                <a:solidFill>
                  <a:schemeClr val="tx1">
                    <a:lumMod val="50000"/>
                    <a:lumOff val="50000"/>
                  </a:schemeClr>
                </a:solidFill>
              </a:rPr>
              <a:t>| www.grupointexa.cl</a:t>
            </a:r>
            <a:r>
              <a:rPr lang="es-ES" sz="1200" dirty="0">
                <a:solidFill>
                  <a:schemeClr val="tx1">
                    <a:lumMod val="50000"/>
                    <a:lumOff val="50000"/>
                  </a:schemeClr>
                </a:solidFill>
              </a:rPr>
              <a:t> </a:t>
            </a:r>
          </a:p>
        </p:txBody>
      </p:sp>
    </p:spTree>
    <p:extLst>
      <p:ext uri="{BB962C8B-B14F-4D97-AF65-F5344CB8AC3E}">
        <p14:creationId xmlns:p14="http://schemas.microsoft.com/office/powerpoint/2010/main" val="357735755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47525" y="3251251"/>
            <a:ext cx="5807243" cy="857250"/>
          </a:xfrm>
        </p:spPr>
        <p:txBody>
          <a:bodyPr>
            <a:normAutofit/>
          </a:bodyPr>
          <a:lstStyle/>
          <a:p>
            <a:pPr algn="r"/>
            <a:r>
              <a:rPr lang="es-ES" sz="2800" b="1" dirty="0" smtClean="0">
                <a:solidFill>
                  <a:schemeClr val="tx1">
                    <a:lumMod val="50000"/>
                    <a:lumOff val="50000"/>
                  </a:schemeClr>
                </a:solidFill>
                <a:latin typeface="Myriad Pro"/>
                <a:cs typeface="Myriad Pro"/>
              </a:rPr>
              <a:t>TÍTULO</a:t>
            </a:r>
            <a:r>
              <a:rPr lang="es-ES" sz="2800" dirty="0" smtClean="0">
                <a:solidFill>
                  <a:schemeClr val="tx1">
                    <a:lumMod val="50000"/>
                    <a:lumOff val="50000"/>
                  </a:schemeClr>
                </a:solidFill>
                <a:latin typeface="Myriad Pro"/>
                <a:cs typeface="Myriad Pro"/>
              </a:rPr>
              <a:t> SUBTITULO</a:t>
            </a:r>
            <a:endParaRPr lang="es-ES" sz="2800" dirty="0">
              <a:solidFill>
                <a:schemeClr val="tx1">
                  <a:lumMod val="50000"/>
                  <a:lumOff val="50000"/>
                </a:schemeClr>
              </a:solidFill>
              <a:latin typeface="Myriad Pro"/>
              <a:cs typeface="Myriad Pro"/>
            </a:endParaRPr>
          </a:p>
        </p:txBody>
      </p:sp>
      <p:sp>
        <p:nvSpPr>
          <p:cNvPr id="42" name="CuadroTexto 41"/>
          <p:cNvSpPr txBox="1"/>
          <p:nvPr/>
        </p:nvSpPr>
        <p:spPr>
          <a:xfrm>
            <a:off x="6825467" y="2322244"/>
            <a:ext cx="1616477" cy="1015663"/>
          </a:xfrm>
          <a:prstGeom prst="rect">
            <a:avLst/>
          </a:prstGeom>
          <a:noFill/>
        </p:spPr>
        <p:txBody>
          <a:bodyPr wrap="square" rtlCol="0">
            <a:spAutoFit/>
          </a:bodyPr>
          <a:lstStyle/>
          <a:p>
            <a:pPr algn="r"/>
            <a:r>
              <a:rPr lang="es-ES" sz="6000" dirty="0" smtClean="0">
                <a:solidFill>
                  <a:srgbClr val="999999"/>
                </a:solidFill>
                <a:latin typeface="Myriad Pro"/>
                <a:cs typeface="Myriad Pro"/>
              </a:rPr>
              <a:t>01.</a:t>
            </a:r>
            <a:endParaRPr lang="es-ES" sz="6000" dirty="0">
              <a:solidFill>
                <a:srgbClr val="999999"/>
              </a:solidFill>
              <a:latin typeface="Myriad Pro"/>
              <a:cs typeface="Myriad Pro"/>
            </a:endParaRPr>
          </a:p>
        </p:txBody>
      </p:sp>
      <p:pic>
        <p:nvPicPr>
          <p:cNvPr id="8" name="Imagen 7" descr="Logo intexa 300x120 p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7878" y="171374"/>
            <a:ext cx="1155922" cy="385307"/>
          </a:xfrm>
          <a:prstGeom prst="rect">
            <a:avLst/>
          </a:prstGeom>
        </p:spPr>
      </p:pic>
      <p:sp>
        <p:nvSpPr>
          <p:cNvPr id="9" name="Rectángulo 8"/>
          <p:cNvSpPr/>
          <p:nvPr/>
        </p:nvSpPr>
        <p:spPr>
          <a:xfrm>
            <a:off x="0" y="0"/>
            <a:ext cx="3705415" cy="5255732"/>
          </a:xfrm>
          <a:prstGeom prst="rect">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10660763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flipV="1">
            <a:off x="0" y="0"/>
            <a:ext cx="9144000" cy="664348"/>
          </a:xfrm>
          <a:prstGeom prst="rect">
            <a:avLst/>
          </a:prstGeom>
          <a:gradFill flip="none" rotWithShape="1">
            <a:gsLst>
              <a:gs pos="23000">
                <a:schemeClr val="bg1"/>
              </a:gs>
              <a:gs pos="100000">
                <a:schemeClr val="tx2">
                  <a:lumMod val="25000"/>
                  <a:lumOff val="75000"/>
                </a:schemeClr>
              </a:gs>
            </a:gsLst>
            <a:lin ang="10800000" scaled="0"/>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5" name="CuadroTexto 14"/>
          <p:cNvSpPr txBox="1"/>
          <p:nvPr/>
        </p:nvSpPr>
        <p:spPr>
          <a:xfrm>
            <a:off x="513167" y="1281622"/>
            <a:ext cx="788737" cy="461665"/>
          </a:xfrm>
          <a:prstGeom prst="rect">
            <a:avLst/>
          </a:prstGeom>
          <a:noFill/>
        </p:spPr>
        <p:txBody>
          <a:bodyPr wrap="square" rtlCol="0">
            <a:spAutoFit/>
          </a:bodyPr>
          <a:lstStyle/>
          <a:p>
            <a:r>
              <a:rPr lang="es-ES" sz="2400" u="sng" dirty="0" smtClean="0">
                <a:solidFill>
                  <a:srgbClr val="FF6600"/>
                </a:solidFill>
                <a:latin typeface="Myriad Pro"/>
                <a:cs typeface="Myriad Pro"/>
              </a:rPr>
              <a:t>01</a:t>
            </a:r>
            <a:endParaRPr lang="es-ES" sz="2400" u="sng" dirty="0">
              <a:solidFill>
                <a:srgbClr val="FF6600"/>
              </a:solidFill>
              <a:latin typeface="Myriad Pro"/>
              <a:cs typeface="Myriad Pro"/>
            </a:endParaRPr>
          </a:p>
        </p:txBody>
      </p:sp>
      <p:sp>
        <p:nvSpPr>
          <p:cNvPr id="22" name="CuadroTexto 21"/>
          <p:cNvSpPr txBox="1"/>
          <p:nvPr/>
        </p:nvSpPr>
        <p:spPr>
          <a:xfrm>
            <a:off x="3705415" y="2604408"/>
            <a:ext cx="1852704" cy="307777"/>
          </a:xfrm>
          <a:prstGeom prst="rect">
            <a:avLst/>
          </a:prstGeom>
          <a:noFill/>
        </p:spPr>
        <p:txBody>
          <a:bodyPr wrap="square" rtlCol="0">
            <a:spAutoFit/>
          </a:bodyPr>
          <a:lstStyle/>
          <a:p>
            <a:pPr algn="ctr"/>
            <a:r>
              <a:rPr lang="es-ES" sz="1400" dirty="0" smtClean="0">
                <a:solidFill>
                  <a:schemeClr val="bg1"/>
                </a:solidFill>
              </a:rPr>
              <a:t>CONCEPTO 03</a:t>
            </a:r>
            <a:endParaRPr lang="es-ES" sz="1400" dirty="0">
              <a:solidFill>
                <a:schemeClr val="bg1"/>
              </a:solidFill>
            </a:endParaRPr>
          </a:p>
        </p:txBody>
      </p:sp>
      <p:sp>
        <p:nvSpPr>
          <p:cNvPr id="31" name="Rectángulo 30"/>
          <p:cNvSpPr/>
          <p:nvPr/>
        </p:nvSpPr>
        <p:spPr>
          <a:xfrm flipV="1">
            <a:off x="-1" y="5013158"/>
            <a:ext cx="9144000" cy="130342"/>
          </a:xfrm>
          <a:prstGeom prst="rect">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32" name="Rectángulo 31"/>
          <p:cNvSpPr/>
          <p:nvPr/>
        </p:nvSpPr>
        <p:spPr>
          <a:xfrm>
            <a:off x="513167" y="1756637"/>
            <a:ext cx="2578163" cy="2578163"/>
          </a:xfrm>
          <a:prstGeom prst="rect">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25" name="CuadroTexto 24"/>
          <p:cNvSpPr txBox="1"/>
          <p:nvPr/>
        </p:nvSpPr>
        <p:spPr>
          <a:xfrm>
            <a:off x="814213" y="2098371"/>
            <a:ext cx="2085182" cy="1815882"/>
          </a:xfrm>
          <a:prstGeom prst="rect">
            <a:avLst/>
          </a:prstGeom>
          <a:noFill/>
        </p:spPr>
        <p:txBody>
          <a:bodyPr wrap="square" rtlCol="0">
            <a:spAutoFit/>
          </a:bodyPr>
          <a:lstStyle/>
          <a:p>
            <a:r>
              <a:rPr lang="en-US" sz="1400" b="1" dirty="0" smtClean="0">
                <a:solidFill>
                  <a:schemeClr val="bg1"/>
                </a:solidFill>
                <a:latin typeface="Myriad Pro"/>
                <a:cs typeface="Myriad Pro"/>
              </a:rPr>
              <a:t>CONCEPTO 01</a:t>
            </a:r>
          </a:p>
          <a:p>
            <a:endParaRPr lang="en-US" sz="1400" dirty="0" smtClean="0">
              <a:solidFill>
                <a:schemeClr val="bg1"/>
              </a:solidFill>
              <a:latin typeface="Myriad Pro"/>
              <a:cs typeface="Myriad Pro"/>
            </a:endParaRPr>
          </a:p>
          <a:p>
            <a:r>
              <a:rPr lang="en-US" sz="1400" dirty="0" err="1" smtClean="0">
                <a:solidFill>
                  <a:schemeClr val="bg1"/>
                </a:solidFill>
                <a:latin typeface="Myriad Pro"/>
                <a:cs typeface="Myriad Pro"/>
              </a:rPr>
              <a:t>Lorem</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ipsum</a:t>
            </a:r>
            <a:r>
              <a:rPr lang="en-US" sz="1400" dirty="0" smtClean="0">
                <a:solidFill>
                  <a:schemeClr val="bg1"/>
                </a:solidFill>
                <a:latin typeface="Myriad Pro"/>
                <a:cs typeface="Myriad Pro"/>
              </a:rPr>
              <a:t> dolor sit </a:t>
            </a:r>
            <a:r>
              <a:rPr lang="en-US" sz="1400" dirty="0" err="1" smtClean="0">
                <a:solidFill>
                  <a:schemeClr val="bg1"/>
                </a:solidFill>
                <a:latin typeface="Myriad Pro"/>
                <a:cs typeface="Myriad Pro"/>
              </a:rPr>
              <a:t>amet</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consectetur</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adipiscing</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elit</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sed</a:t>
            </a:r>
            <a:r>
              <a:rPr lang="en-US" sz="1400" dirty="0" smtClean="0">
                <a:solidFill>
                  <a:schemeClr val="bg1"/>
                </a:solidFill>
                <a:latin typeface="Myriad Pro"/>
                <a:cs typeface="Myriad Pro"/>
              </a:rPr>
              <a:t> do </a:t>
            </a:r>
            <a:r>
              <a:rPr lang="en-US" sz="1400" dirty="0" err="1" smtClean="0">
                <a:solidFill>
                  <a:schemeClr val="bg1"/>
                </a:solidFill>
                <a:latin typeface="Myriad Pro"/>
                <a:cs typeface="Myriad Pro"/>
              </a:rPr>
              <a:t>eiusmod</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tempor</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incididunt</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ut</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labore</a:t>
            </a:r>
            <a:r>
              <a:rPr lang="en-US" sz="1400" dirty="0" smtClean="0">
                <a:solidFill>
                  <a:schemeClr val="bg1"/>
                </a:solidFill>
                <a:latin typeface="Myriad Pro"/>
                <a:cs typeface="Myriad Pro"/>
              </a:rPr>
              <a:t> et </a:t>
            </a:r>
            <a:r>
              <a:rPr lang="en-US" sz="1400" dirty="0" err="1" smtClean="0">
                <a:solidFill>
                  <a:schemeClr val="bg1"/>
                </a:solidFill>
                <a:latin typeface="Myriad Pro"/>
                <a:cs typeface="Myriad Pro"/>
              </a:rPr>
              <a:t>dolore</a:t>
            </a:r>
            <a:r>
              <a:rPr lang="en-US" sz="1400" dirty="0" smtClean="0">
                <a:solidFill>
                  <a:schemeClr val="bg1"/>
                </a:solidFill>
                <a:latin typeface="Myriad Pro"/>
                <a:cs typeface="Myriad Pro"/>
              </a:rPr>
              <a:t> magna </a:t>
            </a:r>
            <a:r>
              <a:rPr lang="en-US" sz="1400" dirty="0" err="1" smtClean="0">
                <a:solidFill>
                  <a:schemeClr val="bg1"/>
                </a:solidFill>
                <a:latin typeface="Myriad Pro"/>
                <a:cs typeface="Myriad Pro"/>
              </a:rPr>
              <a:t>aliqua</a:t>
            </a:r>
            <a:r>
              <a:rPr lang="en-US" sz="1400" dirty="0" smtClean="0">
                <a:solidFill>
                  <a:schemeClr val="bg1"/>
                </a:solidFill>
                <a:latin typeface="Myriad Pro"/>
                <a:cs typeface="Myriad Pro"/>
              </a:rPr>
              <a:t>. </a:t>
            </a:r>
            <a:endParaRPr lang="es-ES" sz="1400" dirty="0">
              <a:solidFill>
                <a:schemeClr val="bg1"/>
              </a:solidFill>
              <a:latin typeface="Myriad Pro"/>
              <a:cs typeface="Myriad Pro"/>
            </a:endParaRPr>
          </a:p>
        </p:txBody>
      </p:sp>
      <p:sp>
        <p:nvSpPr>
          <p:cNvPr id="33" name="CuadroTexto 32"/>
          <p:cNvSpPr txBox="1"/>
          <p:nvPr/>
        </p:nvSpPr>
        <p:spPr>
          <a:xfrm>
            <a:off x="3311046" y="1280576"/>
            <a:ext cx="788737" cy="461665"/>
          </a:xfrm>
          <a:prstGeom prst="rect">
            <a:avLst/>
          </a:prstGeom>
          <a:noFill/>
        </p:spPr>
        <p:txBody>
          <a:bodyPr wrap="square" rtlCol="0">
            <a:spAutoFit/>
          </a:bodyPr>
          <a:lstStyle/>
          <a:p>
            <a:r>
              <a:rPr lang="es-ES" sz="2400" u="sng" dirty="0" smtClean="0">
                <a:solidFill>
                  <a:schemeClr val="accent2"/>
                </a:solidFill>
                <a:latin typeface="Myriad Pro"/>
                <a:cs typeface="Myriad Pro"/>
              </a:rPr>
              <a:t>02</a:t>
            </a:r>
            <a:endParaRPr lang="es-ES" sz="2400" u="sng" dirty="0">
              <a:solidFill>
                <a:schemeClr val="accent2"/>
              </a:solidFill>
              <a:latin typeface="Myriad Pro"/>
              <a:cs typeface="Myriad Pro"/>
            </a:endParaRPr>
          </a:p>
        </p:txBody>
      </p:sp>
      <p:sp>
        <p:nvSpPr>
          <p:cNvPr id="34" name="Rectángulo 33"/>
          <p:cNvSpPr/>
          <p:nvPr/>
        </p:nvSpPr>
        <p:spPr>
          <a:xfrm>
            <a:off x="3297602" y="1756637"/>
            <a:ext cx="2578163" cy="2578163"/>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35" name="CuadroTexto 34"/>
          <p:cNvSpPr txBox="1"/>
          <p:nvPr/>
        </p:nvSpPr>
        <p:spPr>
          <a:xfrm>
            <a:off x="3598648" y="2098371"/>
            <a:ext cx="2085182" cy="1815882"/>
          </a:xfrm>
          <a:prstGeom prst="rect">
            <a:avLst/>
          </a:prstGeom>
          <a:noFill/>
        </p:spPr>
        <p:txBody>
          <a:bodyPr wrap="square" rtlCol="0">
            <a:spAutoFit/>
          </a:bodyPr>
          <a:lstStyle/>
          <a:p>
            <a:r>
              <a:rPr lang="en-US" sz="1400" b="1" dirty="0" smtClean="0">
                <a:solidFill>
                  <a:schemeClr val="bg1"/>
                </a:solidFill>
                <a:latin typeface="Myriad Pro"/>
                <a:cs typeface="Myriad Pro"/>
              </a:rPr>
              <a:t>CONCEPTO 02</a:t>
            </a:r>
          </a:p>
          <a:p>
            <a:endParaRPr lang="en-US" sz="1400" dirty="0" smtClean="0">
              <a:solidFill>
                <a:schemeClr val="bg1"/>
              </a:solidFill>
              <a:latin typeface="Myriad Pro"/>
              <a:cs typeface="Myriad Pro"/>
            </a:endParaRPr>
          </a:p>
          <a:p>
            <a:r>
              <a:rPr lang="en-US" sz="1400" dirty="0" err="1" smtClean="0">
                <a:solidFill>
                  <a:schemeClr val="bg1"/>
                </a:solidFill>
                <a:latin typeface="Myriad Pro"/>
                <a:cs typeface="Myriad Pro"/>
              </a:rPr>
              <a:t>Lorem</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ipsum</a:t>
            </a:r>
            <a:r>
              <a:rPr lang="en-US" sz="1400" dirty="0" smtClean="0">
                <a:solidFill>
                  <a:schemeClr val="bg1"/>
                </a:solidFill>
                <a:latin typeface="Myriad Pro"/>
                <a:cs typeface="Myriad Pro"/>
              </a:rPr>
              <a:t> dolor sit </a:t>
            </a:r>
            <a:r>
              <a:rPr lang="en-US" sz="1400" dirty="0" err="1" smtClean="0">
                <a:solidFill>
                  <a:schemeClr val="bg1"/>
                </a:solidFill>
                <a:latin typeface="Myriad Pro"/>
                <a:cs typeface="Myriad Pro"/>
              </a:rPr>
              <a:t>amet</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consectetur</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adipiscing</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elit</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sed</a:t>
            </a:r>
            <a:r>
              <a:rPr lang="en-US" sz="1400" dirty="0" smtClean="0">
                <a:solidFill>
                  <a:schemeClr val="bg1"/>
                </a:solidFill>
                <a:latin typeface="Myriad Pro"/>
                <a:cs typeface="Myriad Pro"/>
              </a:rPr>
              <a:t> do </a:t>
            </a:r>
            <a:r>
              <a:rPr lang="en-US" sz="1400" dirty="0" err="1" smtClean="0">
                <a:solidFill>
                  <a:schemeClr val="bg1"/>
                </a:solidFill>
                <a:latin typeface="Myriad Pro"/>
                <a:cs typeface="Myriad Pro"/>
              </a:rPr>
              <a:t>eiusmod</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tempor</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incididunt</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ut</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labore</a:t>
            </a:r>
            <a:r>
              <a:rPr lang="en-US" sz="1400" dirty="0" smtClean="0">
                <a:solidFill>
                  <a:schemeClr val="bg1"/>
                </a:solidFill>
                <a:latin typeface="Myriad Pro"/>
                <a:cs typeface="Myriad Pro"/>
              </a:rPr>
              <a:t> et </a:t>
            </a:r>
            <a:r>
              <a:rPr lang="en-US" sz="1400" dirty="0" err="1" smtClean="0">
                <a:solidFill>
                  <a:schemeClr val="bg1"/>
                </a:solidFill>
                <a:latin typeface="Myriad Pro"/>
                <a:cs typeface="Myriad Pro"/>
              </a:rPr>
              <a:t>dolore</a:t>
            </a:r>
            <a:r>
              <a:rPr lang="en-US" sz="1400" dirty="0" smtClean="0">
                <a:solidFill>
                  <a:schemeClr val="bg1"/>
                </a:solidFill>
                <a:latin typeface="Myriad Pro"/>
                <a:cs typeface="Myriad Pro"/>
              </a:rPr>
              <a:t> magna </a:t>
            </a:r>
            <a:r>
              <a:rPr lang="en-US" sz="1400" dirty="0" err="1" smtClean="0">
                <a:solidFill>
                  <a:schemeClr val="bg1"/>
                </a:solidFill>
                <a:latin typeface="Myriad Pro"/>
                <a:cs typeface="Myriad Pro"/>
              </a:rPr>
              <a:t>aliqua</a:t>
            </a:r>
            <a:r>
              <a:rPr lang="en-US" sz="1400" dirty="0" smtClean="0">
                <a:solidFill>
                  <a:schemeClr val="bg1"/>
                </a:solidFill>
                <a:latin typeface="Myriad Pro"/>
                <a:cs typeface="Myriad Pro"/>
              </a:rPr>
              <a:t>. </a:t>
            </a:r>
            <a:endParaRPr lang="es-ES" sz="1400" dirty="0">
              <a:solidFill>
                <a:schemeClr val="bg1"/>
              </a:solidFill>
              <a:latin typeface="Myriad Pro"/>
              <a:cs typeface="Myriad Pro"/>
            </a:endParaRPr>
          </a:p>
        </p:txBody>
      </p:sp>
      <p:sp>
        <p:nvSpPr>
          <p:cNvPr id="36" name="CuadroTexto 35"/>
          <p:cNvSpPr txBox="1"/>
          <p:nvPr/>
        </p:nvSpPr>
        <p:spPr>
          <a:xfrm>
            <a:off x="6073579" y="1281622"/>
            <a:ext cx="788737" cy="461665"/>
          </a:xfrm>
          <a:prstGeom prst="rect">
            <a:avLst/>
          </a:prstGeom>
          <a:noFill/>
        </p:spPr>
        <p:txBody>
          <a:bodyPr wrap="square" rtlCol="0">
            <a:spAutoFit/>
          </a:bodyPr>
          <a:lstStyle/>
          <a:p>
            <a:r>
              <a:rPr lang="es-ES" sz="2400" u="sng" dirty="0" smtClean="0">
                <a:solidFill>
                  <a:schemeClr val="tx1">
                    <a:lumMod val="65000"/>
                    <a:lumOff val="35000"/>
                  </a:schemeClr>
                </a:solidFill>
                <a:latin typeface="Myriad Pro"/>
                <a:cs typeface="Myriad Pro"/>
              </a:rPr>
              <a:t>03</a:t>
            </a:r>
            <a:endParaRPr lang="es-ES" sz="2400" u="sng" dirty="0">
              <a:solidFill>
                <a:schemeClr val="tx1">
                  <a:lumMod val="65000"/>
                  <a:lumOff val="35000"/>
                </a:schemeClr>
              </a:solidFill>
              <a:latin typeface="Myriad Pro"/>
              <a:cs typeface="Myriad Pro"/>
            </a:endParaRPr>
          </a:p>
        </p:txBody>
      </p:sp>
      <p:sp>
        <p:nvSpPr>
          <p:cNvPr id="37" name="Rectángulo 36"/>
          <p:cNvSpPr/>
          <p:nvPr/>
        </p:nvSpPr>
        <p:spPr>
          <a:xfrm>
            <a:off x="6073579" y="1756637"/>
            <a:ext cx="2578163" cy="2578163"/>
          </a:xfrm>
          <a:prstGeom prst="rect">
            <a:avLst/>
          </a:prstGeom>
          <a:solidFill>
            <a:schemeClr val="tx1">
              <a:lumMod val="65000"/>
              <a:lumOff val="3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38" name="CuadroTexto 37"/>
          <p:cNvSpPr txBox="1"/>
          <p:nvPr/>
        </p:nvSpPr>
        <p:spPr>
          <a:xfrm>
            <a:off x="6374625" y="2098371"/>
            <a:ext cx="2085182" cy="1815882"/>
          </a:xfrm>
          <a:prstGeom prst="rect">
            <a:avLst/>
          </a:prstGeom>
          <a:noFill/>
        </p:spPr>
        <p:txBody>
          <a:bodyPr wrap="square" rtlCol="0">
            <a:spAutoFit/>
          </a:bodyPr>
          <a:lstStyle/>
          <a:p>
            <a:r>
              <a:rPr lang="en-US" sz="1400" b="1" dirty="0" smtClean="0">
                <a:solidFill>
                  <a:schemeClr val="bg1"/>
                </a:solidFill>
                <a:latin typeface="Myriad Pro"/>
                <a:cs typeface="Myriad Pro"/>
              </a:rPr>
              <a:t>CONCEPTO 03</a:t>
            </a:r>
          </a:p>
          <a:p>
            <a:endParaRPr lang="en-US" sz="1400" dirty="0" smtClean="0">
              <a:solidFill>
                <a:schemeClr val="bg1"/>
              </a:solidFill>
              <a:latin typeface="Myriad Pro"/>
              <a:cs typeface="Myriad Pro"/>
            </a:endParaRPr>
          </a:p>
          <a:p>
            <a:r>
              <a:rPr lang="en-US" sz="1400" dirty="0" err="1" smtClean="0">
                <a:solidFill>
                  <a:schemeClr val="bg1"/>
                </a:solidFill>
                <a:latin typeface="Myriad Pro"/>
                <a:cs typeface="Myriad Pro"/>
              </a:rPr>
              <a:t>Lorem</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ipsum</a:t>
            </a:r>
            <a:r>
              <a:rPr lang="en-US" sz="1400" dirty="0" smtClean="0">
                <a:solidFill>
                  <a:schemeClr val="bg1"/>
                </a:solidFill>
                <a:latin typeface="Myriad Pro"/>
                <a:cs typeface="Myriad Pro"/>
              </a:rPr>
              <a:t> dolor sit </a:t>
            </a:r>
            <a:r>
              <a:rPr lang="en-US" sz="1400" dirty="0" err="1" smtClean="0">
                <a:solidFill>
                  <a:schemeClr val="bg1"/>
                </a:solidFill>
                <a:latin typeface="Myriad Pro"/>
                <a:cs typeface="Myriad Pro"/>
              </a:rPr>
              <a:t>amet</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consectetur</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adipiscing</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elit</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sed</a:t>
            </a:r>
            <a:r>
              <a:rPr lang="en-US" sz="1400" dirty="0" smtClean="0">
                <a:solidFill>
                  <a:schemeClr val="bg1"/>
                </a:solidFill>
                <a:latin typeface="Myriad Pro"/>
                <a:cs typeface="Myriad Pro"/>
              </a:rPr>
              <a:t> do </a:t>
            </a:r>
            <a:r>
              <a:rPr lang="en-US" sz="1400" dirty="0" err="1" smtClean="0">
                <a:solidFill>
                  <a:schemeClr val="bg1"/>
                </a:solidFill>
                <a:latin typeface="Myriad Pro"/>
                <a:cs typeface="Myriad Pro"/>
              </a:rPr>
              <a:t>eiusmod</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tempor</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incididunt</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ut</a:t>
            </a:r>
            <a:r>
              <a:rPr lang="en-US" sz="1400" dirty="0" smtClean="0">
                <a:solidFill>
                  <a:schemeClr val="bg1"/>
                </a:solidFill>
                <a:latin typeface="Myriad Pro"/>
                <a:cs typeface="Myriad Pro"/>
              </a:rPr>
              <a:t> </a:t>
            </a:r>
            <a:r>
              <a:rPr lang="en-US" sz="1400" dirty="0" err="1" smtClean="0">
                <a:solidFill>
                  <a:schemeClr val="bg1"/>
                </a:solidFill>
                <a:latin typeface="Myriad Pro"/>
                <a:cs typeface="Myriad Pro"/>
              </a:rPr>
              <a:t>labore</a:t>
            </a:r>
            <a:r>
              <a:rPr lang="en-US" sz="1400" dirty="0" smtClean="0">
                <a:solidFill>
                  <a:schemeClr val="bg1"/>
                </a:solidFill>
                <a:latin typeface="Myriad Pro"/>
                <a:cs typeface="Myriad Pro"/>
              </a:rPr>
              <a:t> et </a:t>
            </a:r>
            <a:r>
              <a:rPr lang="en-US" sz="1400" dirty="0" err="1" smtClean="0">
                <a:solidFill>
                  <a:schemeClr val="bg1"/>
                </a:solidFill>
                <a:latin typeface="Myriad Pro"/>
                <a:cs typeface="Myriad Pro"/>
              </a:rPr>
              <a:t>dolore</a:t>
            </a:r>
            <a:r>
              <a:rPr lang="en-US" sz="1400" dirty="0" smtClean="0">
                <a:solidFill>
                  <a:schemeClr val="bg1"/>
                </a:solidFill>
                <a:latin typeface="Myriad Pro"/>
                <a:cs typeface="Myriad Pro"/>
              </a:rPr>
              <a:t> magna </a:t>
            </a:r>
            <a:r>
              <a:rPr lang="en-US" sz="1400" dirty="0" err="1" smtClean="0">
                <a:solidFill>
                  <a:schemeClr val="bg1"/>
                </a:solidFill>
                <a:latin typeface="Myriad Pro"/>
                <a:cs typeface="Myriad Pro"/>
              </a:rPr>
              <a:t>aliqua</a:t>
            </a:r>
            <a:r>
              <a:rPr lang="en-US" sz="1400" dirty="0" smtClean="0">
                <a:solidFill>
                  <a:schemeClr val="bg1"/>
                </a:solidFill>
                <a:latin typeface="Myriad Pro"/>
                <a:cs typeface="Myriad Pro"/>
              </a:rPr>
              <a:t>. </a:t>
            </a:r>
            <a:endParaRPr lang="es-ES" sz="1400" dirty="0">
              <a:solidFill>
                <a:schemeClr val="bg1"/>
              </a:solidFill>
              <a:latin typeface="Myriad Pro"/>
              <a:cs typeface="Myriad Pro"/>
            </a:endParaRPr>
          </a:p>
        </p:txBody>
      </p:sp>
      <p:sp>
        <p:nvSpPr>
          <p:cNvPr id="17" name="Título 1"/>
          <p:cNvSpPr>
            <a:spLocks noGrp="1"/>
          </p:cNvSpPr>
          <p:nvPr>
            <p:ph type="title"/>
          </p:nvPr>
        </p:nvSpPr>
        <p:spPr>
          <a:xfrm>
            <a:off x="368968" y="-81074"/>
            <a:ext cx="5807243" cy="857250"/>
          </a:xfrm>
        </p:spPr>
        <p:txBody>
          <a:bodyPr>
            <a:normAutofit/>
          </a:bodyPr>
          <a:lstStyle/>
          <a:p>
            <a:pPr algn="l"/>
            <a:r>
              <a:rPr lang="es-ES" sz="2400" b="1" dirty="0" smtClean="0">
                <a:solidFill>
                  <a:schemeClr val="tx1">
                    <a:lumMod val="50000"/>
                    <a:lumOff val="50000"/>
                  </a:schemeClr>
                </a:solidFill>
                <a:latin typeface="Myriad Pro"/>
                <a:cs typeface="Myriad Pro"/>
              </a:rPr>
              <a:t>TÍTULO</a:t>
            </a:r>
            <a:r>
              <a:rPr lang="es-ES" sz="2400" dirty="0" smtClean="0">
                <a:solidFill>
                  <a:schemeClr val="tx1">
                    <a:lumMod val="50000"/>
                    <a:lumOff val="50000"/>
                  </a:schemeClr>
                </a:solidFill>
              </a:rPr>
              <a:t> SUBTITULO</a:t>
            </a:r>
            <a:endParaRPr lang="es-ES" sz="2400" dirty="0">
              <a:solidFill>
                <a:schemeClr val="tx1">
                  <a:lumMod val="50000"/>
                  <a:lumOff val="50000"/>
                </a:schemeClr>
              </a:solidFill>
            </a:endParaRPr>
          </a:p>
        </p:txBody>
      </p:sp>
      <p:pic>
        <p:nvPicPr>
          <p:cNvPr id="18" name="Imagen 17" descr="Logo intexa 300x120 p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7878" y="171374"/>
            <a:ext cx="1155922" cy="385307"/>
          </a:xfrm>
          <a:prstGeom prst="rect">
            <a:avLst/>
          </a:prstGeom>
        </p:spPr>
      </p:pic>
    </p:spTree>
    <p:extLst>
      <p:ext uri="{BB962C8B-B14F-4D97-AF65-F5344CB8AC3E}">
        <p14:creationId xmlns:p14="http://schemas.microsoft.com/office/powerpoint/2010/main" val="64439365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p:cNvSpPr/>
          <p:nvPr/>
        </p:nvSpPr>
        <p:spPr>
          <a:xfrm flipV="1">
            <a:off x="0" y="0"/>
            <a:ext cx="9144000" cy="664348"/>
          </a:xfrm>
          <a:prstGeom prst="rect">
            <a:avLst/>
          </a:prstGeom>
          <a:gradFill flip="none" rotWithShape="1">
            <a:gsLst>
              <a:gs pos="23000">
                <a:schemeClr val="bg1"/>
              </a:gs>
              <a:gs pos="100000">
                <a:schemeClr val="tx2">
                  <a:lumMod val="25000"/>
                  <a:lumOff val="75000"/>
                </a:schemeClr>
              </a:gs>
            </a:gsLst>
            <a:lin ang="10800000" scaled="0"/>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8" name="Llamada de flecha hacia abajo 7"/>
          <p:cNvSpPr/>
          <p:nvPr/>
        </p:nvSpPr>
        <p:spPr>
          <a:xfrm>
            <a:off x="0" y="2564834"/>
            <a:ext cx="1852705" cy="607172"/>
          </a:xfrm>
          <a:prstGeom prst="downArrowCallout">
            <a:avLst>
              <a:gd name="adj1" fmla="val 13369"/>
              <a:gd name="adj2" fmla="val 14147"/>
              <a:gd name="adj3" fmla="val 22881"/>
              <a:gd name="adj4" fmla="val 77119"/>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0" name="Llamada de flecha hacia abajo 9"/>
          <p:cNvSpPr/>
          <p:nvPr/>
        </p:nvSpPr>
        <p:spPr>
          <a:xfrm rot="10800000">
            <a:off x="1852706" y="2424091"/>
            <a:ext cx="1852707" cy="607172"/>
          </a:xfrm>
          <a:prstGeom prst="downArrowCallout">
            <a:avLst>
              <a:gd name="adj1" fmla="val 13369"/>
              <a:gd name="adj2" fmla="val 14147"/>
              <a:gd name="adj3" fmla="val 22881"/>
              <a:gd name="adj4" fmla="val 77119"/>
            </a:avLst>
          </a:prstGeom>
          <a:solidFill>
            <a:srgbClr val="59595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1" name="Llamada de flecha hacia abajo 10"/>
          <p:cNvSpPr/>
          <p:nvPr/>
        </p:nvSpPr>
        <p:spPr>
          <a:xfrm>
            <a:off x="3705415" y="2558220"/>
            <a:ext cx="1852704" cy="607172"/>
          </a:xfrm>
          <a:prstGeom prst="downArrowCallout">
            <a:avLst>
              <a:gd name="adj1" fmla="val 13369"/>
              <a:gd name="adj2" fmla="val 14147"/>
              <a:gd name="adj3" fmla="val 22881"/>
              <a:gd name="adj4" fmla="val 77119"/>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solidFill>
                <a:schemeClr val="accent3"/>
              </a:solidFill>
            </a:endParaRPr>
          </a:p>
        </p:txBody>
      </p:sp>
      <p:sp>
        <p:nvSpPr>
          <p:cNvPr id="12" name="Llamada de flecha hacia abajo 11"/>
          <p:cNvSpPr/>
          <p:nvPr/>
        </p:nvSpPr>
        <p:spPr>
          <a:xfrm rot="10800000">
            <a:off x="5558118" y="2420903"/>
            <a:ext cx="1759133" cy="607172"/>
          </a:xfrm>
          <a:prstGeom prst="downArrowCallout">
            <a:avLst>
              <a:gd name="adj1" fmla="val 13369"/>
              <a:gd name="adj2" fmla="val 14147"/>
              <a:gd name="adj3" fmla="val 22881"/>
              <a:gd name="adj4" fmla="val 77119"/>
            </a:avLst>
          </a:prstGeom>
          <a:solidFill>
            <a:schemeClr val="tx2">
              <a:lumMod val="50000"/>
              <a:lumOff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3" name="Llamada de flecha hacia abajo 12"/>
          <p:cNvSpPr/>
          <p:nvPr/>
        </p:nvSpPr>
        <p:spPr>
          <a:xfrm>
            <a:off x="7317252" y="2558220"/>
            <a:ext cx="1852707" cy="607172"/>
          </a:xfrm>
          <a:prstGeom prst="downArrowCallout">
            <a:avLst>
              <a:gd name="adj1" fmla="val 28294"/>
              <a:gd name="adj2" fmla="val 14147"/>
              <a:gd name="adj3" fmla="val 22881"/>
              <a:gd name="adj4" fmla="val 77119"/>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5" name="CuadroTexto 14"/>
          <p:cNvSpPr txBox="1"/>
          <p:nvPr/>
        </p:nvSpPr>
        <p:spPr>
          <a:xfrm>
            <a:off x="614946" y="2083440"/>
            <a:ext cx="788737" cy="461665"/>
          </a:xfrm>
          <a:prstGeom prst="rect">
            <a:avLst/>
          </a:prstGeom>
          <a:noFill/>
        </p:spPr>
        <p:txBody>
          <a:bodyPr wrap="square" rtlCol="0">
            <a:spAutoFit/>
          </a:bodyPr>
          <a:lstStyle/>
          <a:p>
            <a:r>
              <a:rPr lang="es-ES" sz="2400" dirty="0" smtClean="0">
                <a:solidFill>
                  <a:srgbClr val="FF6600"/>
                </a:solidFill>
                <a:latin typeface="Myriad Pro"/>
                <a:cs typeface="Myriad Pro"/>
              </a:rPr>
              <a:t>01</a:t>
            </a:r>
            <a:endParaRPr lang="es-ES" sz="2400" dirty="0">
              <a:solidFill>
                <a:srgbClr val="FF6600"/>
              </a:solidFill>
              <a:latin typeface="Myriad Pro"/>
              <a:cs typeface="Myriad Pro"/>
            </a:endParaRPr>
          </a:p>
        </p:txBody>
      </p:sp>
      <p:sp>
        <p:nvSpPr>
          <p:cNvPr id="16" name="CuadroTexto 15"/>
          <p:cNvSpPr txBox="1"/>
          <p:nvPr/>
        </p:nvSpPr>
        <p:spPr>
          <a:xfrm>
            <a:off x="2518609" y="3031264"/>
            <a:ext cx="788737" cy="461665"/>
          </a:xfrm>
          <a:prstGeom prst="rect">
            <a:avLst/>
          </a:prstGeom>
          <a:noFill/>
        </p:spPr>
        <p:txBody>
          <a:bodyPr wrap="square" rtlCol="0">
            <a:spAutoFit/>
          </a:bodyPr>
          <a:lstStyle/>
          <a:p>
            <a:r>
              <a:rPr lang="es-ES" sz="2400" dirty="0" smtClean="0">
                <a:solidFill>
                  <a:schemeClr val="tx1">
                    <a:lumMod val="65000"/>
                    <a:lumOff val="35000"/>
                  </a:schemeClr>
                </a:solidFill>
                <a:latin typeface="Myriad Pro"/>
                <a:cs typeface="Myriad Pro"/>
              </a:rPr>
              <a:t>02</a:t>
            </a:r>
            <a:endParaRPr lang="es-ES" sz="2400" dirty="0">
              <a:solidFill>
                <a:schemeClr val="tx1">
                  <a:lumMod val="65000"/>
                  <a:lumOff val="35000"/>
                </a:schemeClr>
              </a:solidFill>
              <a:latin typeface="Myriad Pro"/>
              <a:cs typeface="Myriad Pro"/>
            </a:endParaRPr>
          </a:p>
        </p:txBody>
      </p:sp>
      <p:sp>
        <p:nvSpPr>
          <p:cNvPr id="17" name="CuadroTexto 16"/>
          <p:cNvSpPr txBox="1"/>
          <p:nvPr/>
        </p:nvSpPr>
        <p:spPr>
          <a:xfrm>
            <a:off x="4301957" y="2083440"/>
            <a:ext cx="788737" cy="461665"/>
          </a:xfrm>
          <a:prstGeom prst="rect">
            <a:avLst/>
          </a:prstGeom>
          <a:noFill/>
        </p:spPr>
        <p:txBody>
          <a:bodyPr wrap="square" rtlCol="0">
            <a:spAutoFit/>
          </a:bodyPr>
          <a:lstStyle/>
          <a:p>
            <a:r>
              <a:rPr lang="es-ES" sz="2400" dirty="0" smtClean="0">
                <a:solidFill>
                  <a:schemeClr val="accent2"/>
                </a:solidFill>
                <a:latin typeface="Myriad Pro"/>
                <a:cs typeface="Myriad Pro"/>
              </a:rPr>
              <a:t>03</a:t>
            </a:r>
            <a:endParaRPr lang="es-ES" sz="2400" dirty="0">
              <a:solidFill>
                <a:schemeClr val="accent2"/>
              </a:solidFill>
              <a:latin typeface="Myriad Pro"/>
              <a:cs typeface="Myriad Pro"/>
            </a:endParaRPr>
          </a:p>
        </p:txBody>
      </p:sp>
      <p:sp>
        <p:nvSpPr>
          <p:cNvPr id="18" name="CuadroTexto 17"/>
          <p:cNvSpPr txBox="1"/>
          <p:nvPr/>
        </p:nvSpPr>
        <p:spPr>
          <a:xfrm>
            <a:off x="6304240" y="3065831"/>
            <a:ext cx="788737" cy="461665"/>
          </a:xfrm>
          <a:prstGeom prst="rect">
            <a:avLst/>
          </a:prstGeom>
          <a:noFill/>
        </p:spPr>
        <p:txBody>
          <a:bodyPr wrap="square" rtlCol="0">
            <a:spAutoFit/>
          </a:bodyPr>
          <a:lstStyle/>
          <a:p>
            <a:r>
              <a:rPr lang="es-ES" sz="2400" dirty="0" smtClean="0">
                <a:solidFill>
                  <a:schemeClr val="tx2">
                    <a:lumMod val="50000"/>
                    <a:lumOff val="50000"/>
                  </a:schemeClr>
                </a:solidFill>
                <a:latin typeface="Myriad Pro"/>
                <a:cs typeface="Myriad Pro"/>
              </a:rPr>
              <a:t>04</a:t>
            </a:r>
            <a:endParaRPr lang="es-ES" sz="2400" dirty="0">
              <a:solidFill>
                <a:schemeClr val="tx2">
                  <a:lumMod val="50000"/>
                  <a:lumOff val="50000"/>
                </a:schemeClr>
              </a:solidFill>
              <a:latin typeface="Myriad Pro"/>
              <a:cs typeface="Myriad Pro"/>
            </a:endParaRPr>
          </a:p>
        </p:txBody>
      </p:sp>
      <p:sp>
        <p:nvSpPr>
          <p:cNvPr id="19" name="CuadroTexto 18"/>
          <p:cNvSpPr txBox="1"/>
          <p:nvPr/>
        </p:nvSpPr>
        <p:spPr>
          <a:xfrm>
            <a:off x="8025063" y="1959237"/>
            <a:ext cx="788737" cy="461665"/>
          </a:xfrm>
          <a:prstGeom prst="rect">
            <a:avLst/>
          </a:prstGeom>
          <a:noFill/>
        </p:spPr>
        <p:txBody>
          <a:bodyPr wrap="square" rtlCol="0">
            <a:spAutoFit/>
          </a:bodyPr>
          <a:lstStyle/>
          <a:p>
            <a:r>
              <a:rPr lang="es-ES" sz="2400" dirty="0" smtClean="0">
                <a:solidFill>
                  <a:srgbClr val="FF6600"/>
                </a:solidFill>
                <a:latin typeface="Myriad Pro"/>
                <a:cs typeface="Myriad Pro"/>
              </a:rPr>
              <a:t>05</a:t>
            </a:r>
            <a:endParaRPr lang="es-ES" sz="2400" dirty="0">
              <a:solidFill>
                <a:srgbClr val="FF6600"/>
              </a:solidFill>
              <a:latin typeface="Myriad Pro"/>
              <a:cs typeface="Myriad Pro"/>
            </a:endParaRPr>
          </a:p>
        </p:txBody>
      </p:sp>
      <p:sp>
        <p:nvSpPr>
          <p:cNvPr id="20" name="CuadroTexto 19"/>
          <p:cNvSpPr txBox="1"/>
          <p:nvPr/>
        </p:nvSpPr>
        <p:spPr>
          <a:xfrm>
            <a:off x="0" y="2617715"/>
            <a:ext cx="1852707" cy="307777"/>
          </a:xfrm>
          <a:prstGeom prst="rect">
            <a:avLst/>
          </a:prstGeom>
          <a:noFill/>
        </p:spPr>
        <p:txBody>
          <a:bodyPr wrap="square" rtlCol="0" anchor="ctr">
            <a:spAutoFit/>
          </a:bodyPr>
          <a:lstStyle/>
          <a:p>
            <a:pPr algn="ctr"/>
            <a:r>
              <a:rPr lang="es-ES" sz="1400" dirty="0" smtClean="0">
                <a:solidFill>
                  <a:schemeClr val="bg1"/>
                </a:solidFill>
                <a:latin typeface="Myriad Pro"/>
                <a:cs typeface="Myriad Pro"/>
              </a:rPr>
              <a:t>CONCEPTO 01</a:t>
            </a:r>
            <a:endParaRPr lang="es-ES" sz="1400" dirty="0">
              <a:solidFill>
                <a:schemeClr val="bg1"/>
              </a:solidFill>
              <a:latin typeface="Myriad Pro"/>
              <a:cs typeface="Myriad Pro"/>
            </a:endParaRPr>
          </a:p>
        </p:txBody>
      </p:sp>
      <p:sp>
        <p:nvSpPr>
          <p:cNvPr id="21" name="CuadroTexto 20"/>
          <p:cNvSpPr txBox="1"/>
          <p:nvPr/>
        </p:nvSpPr>
        <p:spPr>
          <a:xfrm>
            <a:off x="1852707" y="2617715"/>
            <a:ext cx="1812604" cy="307777"/>
          </a:xfrm>
          <a:prstGeom prst="rect">
            <a:avLst/>
          </a:prstGeom>
          <a:noFill/>
        </p:spPr>
        <p:txBody>
          <a:bodyPr wrap="square" rtlCol="0" anchor="ctr">
            <a:spAutoFit/>
          </a:bodyPr>
          <a:lstStyle/>
          <a:p>
            <a:pPr algn="ctr"/>
            <a:r>
              <a:rPr lang="es-ES" sz="1400" dirty="0" smtClean="0">
                <a:solidFill>
                  <a:schemeClr val="bg1"/>
                </a:solidFill>
                <a:latin typeface="Myriad Pro"/>
                <a:cs typeface="Myriad Pro"/>
              </a:rPr>
              <a:t>CONCEPTO 02</a:t>
            </a:r>
            <a:endParaRPr lang="es-ES" sz="1400" dirty="0">
              <a:solidFill>
                <a:schemeClr val="bg1"/>
              </a:solidFill>
              <a:latin typeface="Myriad Pro"/>
              <a:cs typeface="Myriad Pro"/>
            </a:endParaRPr>
          </a:p>
        </p:txBody>
      </p:sp>
      <p:sp>
        <p:nvSpPr>
          <p:cNvPr id="22" name="CuadroTexto 21"/>
          <p:cNvSpPr txBox="1"/>
          <p:nvPr/>
        </p:nvSpPr>
        <p:spPr>
          <a:xfrm>
            <a:off x="3705415" y="2617715"/>
            <a:ext cx="1852704" cy="307777"/>
          </a:xfrm>
          <a:prstGeom prst="rect">
            <a:avLst/>
          </a:prstGeom>
          <a:noFill/>
        </p:spPr>
        <p:txBody>
          <a:bodyPr wrap="square" rtlCol="0" anchor="ctr">
            <a:spAutoFit/>
          </a:bodyPr>
          <a:lstStyle/>
          <a:p>
            <a:pPr algn="ctr"/>
            <a:r>
              <a:rPr lang="es-ES" sz="1400" dirty="0" smtClean="0">
                <a:solidFill>
                  <a:schemeClr val="bg1"/>
                </a:solidFill>
                <a:latin typeface="Myriad Pro"/>
                <a:cs typeface="Myriad Pro"/>
              </a:rPr>
              <a:t>CONCEPTO 03</a:t>
            </a:r>
            <a:endParaRPr lang="es-ES" sz="1400" dirty="0">
              <a:solidFill>
                <a:schemeClr val="bg1"/>
              </a:solidFill>
              <a:latin typeface="Myriad Pro"/>
              <a:cs typeface="Myriad Pro"/>
            </a:endParaRPr>
          </a:p>
        </p:txBody>
      </p:sp>
      <p:sp>
        <p:nvSpPr>
          <p:cNvPr id="23" name="CuadroTexto 22"/>
          <p:cNvSpPr txBox="1"/>
          <p:nvPr/>
        </p:nvSpPr>
        <p:spPr>
          <a:xfrm>
            <a:off x="5649497" y="2617715"/>
            <a:ext cx="1577164" cy="307777"/>
          </a:xfrm>
          <a:prstGeom prst="rect">
            <a:avLst/>
          </a:prstGeom>
          <a:noFill/>
        </p:spPr>
        <p:txBody>
          <a:bodyPr wrap="square" rtlCol="0" anchor="ctr">
            <a:spAutoFit/>
          </a:bodyPr>
          <a:lstStyle/>
          <a:p>
            <a:pPr algn="ctr"/>
            <a:r>
              <a:rPr lang="es-ES" sz="1400" dirty="0" smtClean="0">
                <a:solidFill>
                  <a:schemeClr val="bg1"/>
                </a:solidFill>
                <a:latin typeface="Myriad Pro"/>
                <a:cs typeface="Myriad Pro"/>
              </a:rPr>
              <a:t>CONCEPTO 04</a:t>
            </a:r>
            <a:endParaRPr lang="es-ES" sz="1400" dirty="0">
              <a:solidFill>
                <a:schemeClr val="bg1"/>
              </a:solidFill>
              <a:latin typeface="Myriad Pro"/>
              <a:cs typeface="Myriad Pro"/>
            </a:endParaRPr>
          </a:p>
        </p:txBody>
      </p:sp>
      <p:sp>
        <p:nvSpPr>
          <p:cNvPr id="24" name="CuadroTexto 23"/>
          <p:cNvSpPr txBox="1"/>
          <p:nvPr/>
        </p:nvSpPr>
        <p:spPr>
          <a:xfrm>
            <a:off x="7334630" y="2617715"/>
            <a:ext cx="1809369" cy="307777"/>
          </a:xfrm>
          <a:prstGeom prst="rect">
            <a:avLst/>
          </a:prstGeom>
          <a:noFill/>
        </p:spPr>
        <p:txBody>
          <a:bodyPr wrap="square" rtlCol="0" anchor="ctr">
            <a:spAutoFit/>
          </a:bodyPr>
          <a:lstStyle/>
          <a:p>
            <a:pPr algn="ctr"/>
            <a:r>
              <a:rPr lang="es-ES" sz="1400" dirty="0" smtClean="0">
                <a:solidFill>
                  <a:schemeClr val="bg1"/>
                </a:solidFill>
                <a:latin typeface="Myriad Pro"/>
                <a:cs typeface="Myriad Pro"/>
              </a:rPr>
              <a:t>CONCEPTO 05</a:t>
            </a:r>
            <a:endParaRPr lang="es-ES" sz="1400" dirty="0">
              <a:solidFill>
                <a:schemeClr val="bg1"/>
              </a:solidFill>
              <a:latin typeface="Myriad Pro"/>
              <a:cs typeface="Myriad Pro"/>
            </a:endParaRPr>
          </a:p>
        </p:txBody>
      </p:sp>
      <p:sp>
        <p:nvSpPr>
          <p:cNvPr id="25" name="CuadroTexto 24"/>
          <p:cNvSpPr txBox="1"/>
          <p:nvPr/>
        </p:nvSpPr>
        <p:spPr>
          <a:xfrm>
            <a:off x="275387" y="3211887"/>
            <a:ext cx="1483739" cy="1107996"/>
          </a:xfrm>
          <a:prstGeom prst="rect">
            <a:avLst/>
          </a:prstGeom>
          <a:noFill/>
        </p:spPr>
        <p:txBody>
          <a:bodyPr wrap="square" rtlCol="0">
            <a:spAutoFit/>
          </a:bodyPr>
          <a:lstStyle/>
          <a:p>
            <a:pPr algn="just"/>
            <a:r>
              <a:rPr lang="en-US" sz="1100" dirty="0" err="1" smtClean="0">
                <a:solidFill>
                  <a:schemeClr val="tx1">
                    <a:lumMod val="50000"/>
                    <a:lumOff val="50000"/>
                  </a:schemeClr>
                </a:solidFill>
                <a:latin typeface="Myriad Pro"/>
                <a:cs typeface="Myriad Pro"/>
              </a:rPr>
              <a:t>Lorem</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ipsum</a:t>
            </a:r>
            <a:r>
              <a:rPr lang="en-US" sz="1100" dirty="0" smtClean="0">
                <a:solidFill>
                  <a:schemeClr val="tx1">
                    <a:lumMod val="50000"/>
                    <a:lumOff val="50000"/>
                  </a:schemeClr>
                </a:solidFill>
                <a:latin typeface="Myriad Pro"/>
                <a:cs typeface="Myriad Pro"/>
              </a:rPr>
              <a:t> dolor sit </a:t>
            </a:r>
            <a:r>
              <a:rPr lang="en-US" sz="1100" dirty="0" err="1" smtClean="0">
                <a:solidFill>
                  <a:schemeClr val="tx1">
                    <a:lumMod val="50000"/>
                    <a:lumOff val="50000"/>
                  </a:schemeClr>
                </a:solidFill>
                <a:latin typeface="Myriad Pro"/>
                <a:cs typeface="Myriad Pro"/>
              </a:rPr>
              <a:t>amet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consectetur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adipiscing</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elit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sed</a:t>
            </a:r>
            <a:r>
              <a:rPr lang="en-US" sz="1100" dirty="0" smtClean="0">
                <a:solidFill>
                  <a:schemeClr val="tx1">
                    <a:lumMod val="50000"/>
                    <a:lumOff val="50000"/>
                  </a:schemeClr>
                </a:solidFill>
                <a:latin typeface="Myriad Pro"/>
                <a:cs typeface="Myriad Pro"/>
              </a:rPr>
              <a:t> do </a:t>
            </a:r>
            <a:r>
              <a:rPr lang="en-US" sz="1100" dirty="0" err="1" smtClean="0">
                <a:solidFill>
                  <a:schemeClr val="tx1">
                    <a:lumMod val="50000"/>
                    <a:lumOff val="50000"/>
                  </a:schemeClr>
                </a:solidFill>
                <a:latin typeface="Myriad Pro"/>
                <a:cs typeface="Myriad Pro"/>
              </a:rPr>
              <a:t>eiusmod</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tempor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incididunt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ut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labore</a:t>
            </a:r>
            <a:r>
              <a:rPr lang="en-US" sz="1100" dirty="0" smtClean="0">
                <a:solidFill>
                  <a:schemeClr val="tx1">
                    <a:lumMod val="50000"/>
                    <a:lumOff val="50000"/>
                  </a:schemeClr>
                </a:solidFill>
                <a:latin typeface="Myriad Pro"/>
                <a:cs typeface="Myriad Pro"/>
              </a:rPr>
              <a:t> et </a:t>
            </a:r>
            <a:r>
              <a:rPr lang="en-US" sz="1100" dirty="0" err="1" smtClean="0">
                <a:solidFill>
                  <a:schemeClr val="tx1">
                    <a:lumMod val="50000"/>
                    <a:lumOff val="50000"/>
                  </a:schemeClr>
                </a:solidFill>
                <a:latin typeface="Myriad Pro"/>
                <a:cs typeface="Myriad Pro"/>
              </a:rPr>
              <a:t>dolore</a:t>
            </a:r>
            <a:r>
              <a:rPr lang="en-US" sz="1100" dirty="0" smtClean="0">
                <a:solidFill>
                  <a:schemeClr val="tx1">
                    <a:lumMod val="50000"/>
                    <a:lumOff val="50000"/>
                  </a:schemeClr>
                </a:solidFill>
                <a:latin typeface="Myriad Pro"/>
                <a:cs typeface="Myriad Pro"/>
              </a:rPr>
              <a:t> magna </a:t>
            </a:r>
            <a:r>
              <a:rPr lang="en-US" sz="1100" dirty="0" err="1" smtClean="0">
                <a:solidFill>
                  <a:schemeClr val="tx1">
                    <a:lumMod val="50000"/>
                    <a:lumOff val="50000"/>
                  </a:schemeClr>
                </a:solidFill>
                <a:latin typeface="Myriad Pro"/>
                <a:cs typeface="Myriad Pro"/>
              </a:rPr>
              <a:t>aliqua</a:t>
            </a:r>
            <a:r>
              <a:rPr lang="en-US" sz="1100" dirty="0" smtClean="0">
                <a:solidFill>
                  <a:schemeClr val="tx1">
                    <a:lumMod val="50000"/>
                    <a:lumOff val="50000"/>
                  </a:schemeClr>
                </a:solidFill>
                <a:latin typeface="Myriad Pro"/>
                <a:cs typeface="Myriad Pro"/>
              </a:rPr>
              <a:t>. </a:t>
            </a:r>
            <a:endParaRPr lang="es-ES" sz="1100" dirty="0">
              <a:solidFill>
                <a:schemeClr val="tx1">
                  <a:lumMod val="50000"/>
                  <a:lumOff val="50000"/>
                </a:schemeClr>
              </a:solidFill>
              <a:latin typeface="Myriad Pro"/>
              <a:cs typeface="Myriad Pro"/>
            </a:endParaRPr>
          </a:p>
        </p:txBody>
      </p:sp>
      <p:sp>
        <p:nvSpPr>
          <p:cNvPr id="27" name="CuadroTexto 26"/>
          <p:cNvSpPr txBox="1"/>
          <p:nvPr/>
        </p:nvSpPr>
        <p:spPr>
          <a:xfrm>
            <a:off x="2072103" y="1131760"/>
            <a:ext cx="1483739" cy="1107996"/>
          </a:xfrm>
          <a:prstGeom prst="rect">
            <a:avLst/>
          </a:prstGeom>
          <a:noFill/>
        </p:spPr>
        <p:txBody>
          <a:bodyPr wrap="square" rtlCol="0">
            <a:spAutoFit/>
          </a:bodyPr>
          <a:lstStyle/>
          <a:p>
            <a:pPr algn="just"/>
            <a:r>
              <a:rPr lang="en-US" sz="1100" dirty="0" err="1" smtClean="0">
                <a:solidFill>
                  <a:schemeClr val="tx1">
                    <a:lumMod val="50000"/>
                    <a:lumOff val="50000"/>
                  </a:schemeClr>
                </a:solidFill>
                <a:latin typeface="Myriad Pro"/>
                <a:cs typeface="Myriad Pro"/>
              </a:rPr>
              <a:t>Lorem</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ipsum</a:t>
            </a:r>
            <a:r>
              <a:rPr lang="en-US" sz="1100" dirty="0" smtClean="0">
                <a:solidFill>
                  <a:schemeClr val="tx1">
                    <a:lumMod val="50000"/>
                    <a:lumOff val="50000"/>
                  </a:schemeClr>
                </a:solidFill>
                <a:latin typeface="Myriad Pro"/>
                <a:cs typeface="Myriad Pro"/>
              </a:rPr>
              <a:t> dolor sit </a:t>
            </a:r>
            <a:r>
              <a:rPr lang="en-US" sz="1100" dirty="0" err="1" smtClean="0">
                <a:solidFill>
                  <a:schemeClr val="tx1">
                    <a:lumMod val="50000"/>
                    <a:lumOff val="50000"/>
                  </a:schemeClr>
                </a:solidFill>
                <a:latin typeface="Myriad Pro"/>
                <a:cs typeface="Myriad Pro"/>
              </a:rPr>
              <a:t>amet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consectetur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adipiscing</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elit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sed</a:t>
            </a:r>
            <a:r>
              <a:rPr lang="en-US" sz="1100" dirty="0" smtClean="0">
                <a:solidFill>
                  <a:schemeClr val="tx1">
                    <a:lumMod val="50000"/>
                    <a:lumOff val="50000"/>
                  </a:schemeClr>
                </a:solidFill>
                <a:latin typeface="Myriad Pro"/>
                <a:cs typeface="Myriad Pro"/>
              </a:rPr>
              <a:t> do </a:t>
            </a:r>
            <a:r>
              <a:rPr lang="en-US" sz="1100" dirty="0" err="1" smtClean="0">
                <a:solidFill>
                  <a:schemeClr val="tx1">
                    <a:lumMod val="50000"/>
                    <a:lumOff val="50000"/>
                  </a:schemeClr>
                </a:solidFill>
                <a:latin typeface="Myriad Pro"/>
                <a:cs typeface="Myriad Pro"/>
              </a:rPr>
              <a:t>eiusmod</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tempor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incididunt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ut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labore</a:t>
            </a:r>
            <a:r>
              <a:rPr lang="en-US" sz="1100" dirty="0" smtClean="0">
                <a:solidFill>
                  <a:schemeClr val="tx1">
                    <a:lumMod val="50000"/>
                    <a:lumOff val="50000"/>
                  </a:schemeClr>
                </a:solidFill>
                <a:latin typeface="Myriad Pro"/>
                <a:cs typeface="Myriad Pro"/>
              </a:rPr>
              <a:t> et </a:t>
            </a:r>
            <a:r>
              <a:rPr lang="en-US" sz="1100" dirty="0" err="1" smtClean="0">
                <a:solidFill>
                  <a:schemeClr val="tx1">
                    <a:lumMod val="50000"/>
                    <a:lumOff val="50000"/>
                  </a:schemeClr>
                </a:solidFill>
                <a:latin typeface="Myriad Pro"/>
                <a:cs typeface="Myriad Pro"/>
              </a:rPr>
              <a:t>dolore</a:t>
            </a:r>
            <a:r>
              <a:rPr lang="en-US" sz="1100" dirty="0" smtClean="0">
                <a:solidFill>
                  <a:schemeClr val="tx1">
                    <a:lumMod val="50000"/>
                    <a:lumOff val="50000"/>
                  </a:schemeClr>
                </a:solidFill>
                <a:latin typeface="Myriad Pro"/>
                <a:cs typeface="Myriad Pro"/>
              </a:rPr>
              <a:t> magna </a:t>
            </a:r>
            <a:r>
              <a:rPr lang="en-US" sz="1100" dirty="0" err="1" smtClean="0">
                <a:solidFill>
                  <a:schemeClr val="tx1">
                    <a:lumMod val="50000"/>
                    <a:lumOff val="50000"/>
                  </a:schemeClr>
                </a:solidFill>
                <a:latin typeface="Myriad Pro"/>
                <a:cs typeface="Myriad Pro"/>
              </a:rPr>
              <a:t>aliqua</a:t>
            </a:r>
            <a:r>
              <a:rPr lang="en-US" sz="1100" dirty="0" smtClean="0">
                <a:solidFill>
                  <a:schemeClr val="tx1">
                    <a:lumMod val="50000"/>
                    <a:lumOff val="50000"/>
                  </a:schemeClr>
                </a:solidFill>
                <a:latin typeface="Myriad Pro"/>
                <a:cs typeface="Myriad Pro"/>
              </a:rPr>
              <a:t>. </a:t>
            </a:r>
            <a:endParaRPr lang="es-ES" sz="1100" dirty="0">
              <a:solidFill>
                <a:schemeClr val="tx1">
                  <a:lumMod val="50000"/>
                  <a:lumOff val="50000"/>
                </a:schemeClr>
              </a:solidFill>
              <a:latin typeface="Myriad Pro"/>
              <a:cs typeface="Myriad Pro"/>
            </a:endParaRPr>
          </a:p>
        </p:txBody>
      </p:sp>
      <p:sp>
        <p:nvSpPr>
          <p:cNvPr id="28" name="CuadroTexto 27"/>
          <p:cNvSpPr txBox="1"/>
          <p:nvPr/>
        </p:nvSpPr>
        <p:spPr>
          <a:xfrm>
            <a:off x="3916945" y="3220700"/>
            <a:ext cx="1483739" cy="1107996"/>
          </a:xfrm>
          <a:prstGeom prst="rect">
            <a:avLst/>
          </a:prstGeom>
          <a:noFill/>
        </p:spPr>
        <p:txBody>
          <a:bodyPr wrap="square" rtlCol="0">
            <a:spAutoFit/>
          </a:bodyPr>
          <a:lstStyle/>
          <a:p>
            <a:pPr algn="just"/>
            <a:r>
              <a:rPr lang="en-US" sz="1100" dirty="0" err="1" smtClean="0">
                <a:solidFill>
                  <a:schemeClr val="tx1">
                    <a:lumMod val="50000"/>
                    <a:lumOff val="50000"/>
                  </a:schemeClr>
                </a:solidFill>
                <a:latin typeface="Myriad Pro"/>
                <a:cs typeface="Myriad Pro"/>
              </a:rPr>
              <a:t>Lorem</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ipsum</a:t>
            </a:r>
            <a:r>
              <a:rPr lang="en-US" sz="1100" dirty="0" smtClean="0">
                <a:solidFill>
                  <a:schemeClr val="tx1">
                    <a:lumMod val="50000"/>
                    <a:lumOff val="50000"/>
                  </a:schemeClr>
                </a:solidFill>
                <a:latin typeface="Myriad Pro"/>
                <a:cs typeface="Myriad Pro"/>
              </a:rPr>
              <a:t> dolor sit </a:t>
            </a:r>
            <a:r>
              <a:rPr lang="en-US" sz="1100" dirty="0" err="1" smtClean="0">
                <a:solidFill>
                  <a:schemeClr val="tx1">
                    <a:lumMod val="50000"/>
                    <a:lumOff val="50000"/>
                  </a:schemeClr>
                </a:solidFill>
                <a:latin typeface="Myriad Pro"/>
                <a:cs typeface="Myriad Pro"/>
              </a:rPr>
              <a:t>amet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consectetur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adipiscing</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elit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sed</a:t>
            </a:r>
            <a:r>
              <a:rPr lang="en-US" sz="1100" dirty="0" smtClean="0">
                <a:solidFill>
                  <a:schemeClr val="tx1">
                    <a:lumMod val="50000"/>
                    <a:lumOff val="50000"/>
                  </a:schemeClr>
                </a:solidFill>
                <a:latin typeface="Myriad Pro"/>
                <a:cs typeface="Myriad Pro"/>
              </a:rPr>
              <a:t> do </a:t>
            </a:r>
            <a:r>
              <a:rPr lang="en-US" sz="1100" dirty="0" err="1" smtClean="0">
                <a:solidFill>
                  <a:schemeClr val="tx1">
                    <a:lumMod val="50000"/>
                    <a:lumOff val="50000"/>
                  </a:schemeClr>
                </a:solidFill>
                <a:latin typeface="Myriad Pro"/>
                <a:cs typeface="Myriad Pro"/>
              </a:rPr>
              <a:t>eiusmod</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tempor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incididunt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ut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labore</a:t>
            </a:r>
            <a:r>
              <a:rPr lang="en-US" sz="1100" dirty="0" smtClean="0">
                <a:solidFill>
                  <a:schemeClr val="tx1">
                    <a:lumMod val="50000"/>
                    <a:lumOff val="50000"/>
                  </a:schemeClr>
                </a:solidFill>
                <a:latin typeface="Myriad Pro"/>
                <a:cs typeface="Myriad Pro"/>
              </a:rPr>
              <a:t> et </a:t>
            </a:r>
            <a:r>
              <a:rPr lang="en-US" sz="1100" dirty="0" err="1" smtClean="0">
                <a:solidFill>
                  <a:schemeClr val="tx1">
                    <a:lumMod val="50000"/>
                    <a:lumOff val="50000"/>
                  </a:schemeClr>
                </a:solidFill>
                <a:latin typeface="Myriad Pro"/>
                <a:cs typeface="Myriad Pro"/>
              </a:rPr>
              <a:t>dolore</a:t>
            </a:r>
            <a:r>
              <a:rPr lang="en-US" sz="1100" dirty="0" smtClean="0">
                <a:solidFill>
                  <a:schemeClr val="tx1">
                    <a:lumMod val="50000"/>
                    <a:lumOff val="50000"/>
                  </a:schemeClr>
                </a:solidFill>
                <a:latin typeface="Myriad Pro"/>
                <a:cs typeface="Myriad Pro"/>
              </a:rPr>
              <a:t> magna </a:t>
            </a:r>
            <a:r>
              <a:rPr lang="en-US" sz="1100" dirty="0" err="1" smtClean="0">
                <a:solidFill>
                  <a:schemeClr val="tx1">
                    <a:lumMod val="50000"/>
                    <a:lumOff val="50000"/>
                  </a:schemeClr>
                </a:solidFill>
                <a:latin typeface="Myriad Pro"/>
                <a:cs typeface="Myriad Pro"/>
              </a:rPr>
              <a:t>aliqua</a:t>
            </a:r>
            <a:r>
              <a:rPr lang="en-US" sz="1100" dirty="0" smtClean="0">
                <a:solidFill>
                  <a:schemeClr val="tx1">
                    <a:lumMod val="50000"/>
                    <a:lumOff val="50000"/>
                  </a:schemeClr>
                </a:solidFill>
                <a:latin typeface="Myriad Pro"/>
                <a:cs typeface="Myriad Pro"/>
              </a:rPr>
              <a:t>. </a:t>
            </a:r>
            <a:endParaRPr lang="es-ES" sz="1100" dirty="0">
              <a:solidFill>
                <a:schemeClr val="tx1">
                  <a:lumMod val="50000"/>
                  <a:lumOff val="50000"/>
                </a:schemeClr>
              </a:solidFill>
              <a:latin typeface="Myriad Pro"/>
              <a:cs typeface="Myriad Pro"/>
            </a:endParaRPr>
          </a:p>
        </p:txBody>
      </p:sp>
      <p:sp>
        <p:nvSpPr>
          <p:cNvPr id="29" name="CuadroTexto 28"/>
          <p:cNvSpPr txBox="1"/>
          <p:nvPr/>
        </p:nvSpPr>
        <p:spPr>
          <a:xfrm>
            <a:off x="5742922" y="1131760"/>
            <a:ext cx="1483739" cy="1107996"/>
          </a:xfrm>
          <a:prstGeom prst="rect">
            <a:avLst/>
          </a:prstGeom>
          <a:noFill/>
        </p:spPr>
        <p:txBody>
          <a:bodyPr wrap="square" rtlCol="0">
            <a:spAutoFit/>
          </a:bodyPr>
          <a:lstStyle/>
          <a:p>
            <a:pPr algn="just"/>
            <a:r>
              <a:rPr lang="en-US" sz="1100" dirty="0" err="1" smtClean="0">
                <a:solidFill>
                  <a:schemeClr val="tx1">
                    <a:lumMod val="50000"/>
                    <a:lumOff val="50000"/>
                  </a:schemeClr>
                </a:solidFill>
                <a:latin typeface="Myriad Pro"/>
                <a:cs typeface="Myriad Pro"/>
              </a:rPr>
              <a:t>Lorem</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ipsum</a:t>
            </a:r>
            <a:r>
              <a:rPr lang="en-US" sz="1100" dirty="0" smtClean="0">
                <a:solidFill>
                  <a:schemeClr val="tx1">
                    <a:lumMod val="50000"/>
                    <a:lumOff val="50000"/>
                  </a:schemeClr>
                </a:solidFill>
                <a:latin typeface="Myriad Pro"/>
                <a:cs typeface="Myriad Pro"/>
              </a:rPr>
              <a:t> dolor sit </a:t>
            </a:r>
            <a:r>
              <a:rPr lang="en-US" sz="1100" dirty="0" err="1" smtClean="0">
                <a:solidFill>
                  <a:schemeClr val="tx1">
                    <a:lumMod val="50000"/>
                    <a:lumOff val="50000"/>
                  </a:schemeClr>
                </a:solidFill>
                <a:latin typeface="Myriad Pro"/>
                <a:cs typeface="Myriad Pro"/>
              </a:rPr>
              <a:t>amet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consectetur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adipiscing</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elit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sed</a:t>
            </a:r>
            <a:r>
              <a:rPr lang="en-US" sz="1100" dirty="0" smtClean="0">
                <a:solidFill>
                  <a:schemeClr val="tx1">
                    <a:lumMod val="50000"/>
                    <a:lumOff val="50000"/>
                  </a:schemeClr>
                </a:solidFill>
                <a:latin typeface="Myriad Pro"/>
                <a:cs typeface="Myriad Pro"/>
              </a:rPr>
              <a:t> do </a:t>
            </a:r>
            <a:r>
              <a:rPr lang="en-US" sz="1100" dirty="0" err="1" smtClean="0">
                <a:solidFill>
                  <a:schemeClr val="tx1">
                    <a:lumMod val="50000"/>
                    <a:lumOff val="50000"/>
                  </a:schemeClr>
                </a:solidFill>
                <a:latin typeface="Myriad Pro"/>
                <a:cs typeface="Myriad Pro"/>
              </a:rPr>
              <a:t>eiusmod</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tempor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incididunt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ut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labore</a:t>
            </a:r>
            <a:r>
              <a:rPr lang="en-US" sz="1100" dirty="0" smtClean="0">
                <a:solidFill>
                  <a:schemeClr val="tx1">
                    <a:lumMod val="50000"/>
                    <a:lumOff val="50000"/>
                  </a:schemeClr>
                </a:solidFill>
                <a:latin typeface="Myriad Pro"/>
                <a:cs typeface="Myriad Pro"/>
              </a:rPr>
              <a:t> et </a:t>
            </a:r>
            <a:r>
              <a:rPr lang="en-US" sz="1100" dirty="0" err="1" smtClean="0">
                <a:solidFill>
                  <a:schemeClr val="tx1">
                    <a:lumMod val="50000"/>
                    <a:lumOff val="50000"/>
                  </a:schemeClr>
                </a:solidFill>
                <a:latin typeface="Myriad Pro"/>
                <a:cs typeface="Myriad Pro"/>
              </a:rPr>
              <a:t>dolore</a:t>
            </a:r>
            <a:r>
              <a:rPr lang="en-US" sz="1100" dirty="0" smtClean="0">
                <a:solidFill>
                  <a:schemeClr val="tx1">
                    <a:lumMod val="50000"/>
                    <a:lumOff val="50000"/>
                  </a:schemeClr>
                </a:solidFill>
                <a:latin typeface="Myriad Pro"/>
                <a:cs typeface="Myriad Pro"/>
              </a:rPr>
              <a:t> magna </a:t>
            </a:r>
            <a:r>
              <a:rPr lang="en-US" sz="1100" dirty="0" err="1" smtClean="0">
                <a:solidFill>
                  <a:schemeClr val="tx1">
                    <a:lumMod val="50000"/>
                    <a:lumOff val="50000"/>
                  </a:schemeClr>
                </a:solidFill>
                <a:latin typeface="Myriad Pro"/>
                <a:cs typeface="Myriad Pro"/>
              </a:rPr>
              <a:t>aliqua</a:t>
            </a:r>
            <a:r>
              <a:rPr lang="en-US" sz="1100" dirty="0" smtClean="0">
                <a:solidFill>
                  <a:schemeClr val="tx1">
                    <a:lumMod val="50000"/>
                    <a:lumOff val="50000"/>
                  </a:schemeClr>
                </a:solidFill>
                <a:latin typeface="Myriad Pro"/>
                <a:cs typeface="Myriad Pro"/>
              </a:rPr>
              <a:t>. </a:t>
            </a:r>
            <a:endParaRPr lang="es-ES" sz="1100" dirty="0">
              <a:solidFill>
                <a:schemeClr val="tx1">
                  <a:lumMod val="50000"/>
                  <a:lumOff val="50000"/>
                </a:schemeClr>
              </a:solidFill>
              <a:latin typeface="Myriad Pro"/>
              <a:cs typeface="Myriad Pro"/>
            </a:endParaRPr>
          </a:p>
        </p:txBody>
      </p:sp>
      <p:sp>
        <p:nvSpPr>
          <p:cNvPr id="30" name="CuadroTexto 29"/>
          <p:cNvSpPr txBox="1"/>
          <p:nvPr/>
        </p:nvSpPr>
        <p:spPr>
          <a:xfrm>
            <a:off x="7483646" y="3242882"/>
            <a:ext cx="1483739" cy="1107996"/>
          </a:xfrm>
          <a:prstGeom prst="rect">
            <a:avLst/>
          </a:prstGeom>
          <a:noFill/>
        </p:spPr>
        <p:txBody>
          <a:bodyPr wrap="square" rtlCol="0">
            <a:spAutoFit/>
          </a:bodyPr>
          <a:lstStyle/>
          <a:p>
            <a:pPr algn="just"/>
            <a:r>
              <a:rPr lang="en-US" sz="1100" dirty="0" err="1" smtClean="0">
                <a:solidFill>
                  <a:schemeClr val="tx1">
                    <a:lumMod val="50000"/>
                    <a:lumOff val="50000"/>
                  </a:schemeClr>
                </a:solidFill>
                <a:latin typeface="Myriad Pro"/>
                <a:cs typeface="Myriad Pro"/>
              </a:rPr>
              <a:t>Lorem</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ipsum</a:t>
            </a:r>
            <a:r>
              <a:rPr lang="en-US" sz="1100" dirty="0" smtClean="0">
                <a:solidFill>
                  <a:schemeClr val="tx1">
                    <a:lumMod val="50000"/>
                    <a:lumOff val="50000"/>
                  </a:schemeClr>
                </a:solidFill>
                <a:latin typeface="Myriad Pro"/>
                <a:cs typeface="Myriad Pro"/>
              </a:rPr>
              <a:t> dolor sit </a:t>
            </a:r>
            <a:r>
              <a:rPr lang="en-US" sz="1100" dirty="0" err="1" smtClean="0">
                <a:solidFill>
                  <a:schemeClr val="tx1">
                    <a:lumMod val="50000"/>
                    <a:lumOff val="50000"/>
                  </a:schemeClr>
                </a:solidFill>
                <a:latin typeface="Myriad Pro"/>
                <a:cs typeface="Myriad Pro"/>
              </a:rPr>
              <a:t>amet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consectetur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adipiscing</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elit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sed</a:t>
            </a:r>
            <a:r>
              <a:rPr lang="en-US" sz="1100" dirty="0" smtClean="0">
                <a:solidFill>
                  <a:schemeClr val="tx1">
                    <a:lumMod val="50000"/>
                    <a:lumOff val="50000"/>
                  </a:schemeClr>
                </a:solidFill>
                <a:latin typeface="Myriad Pro"/>
                <a:cs typeface="Myriad Pro"/>
              </a:rPr>
              <a:t> do </a:t>
            </a:r>
            <a:r>
              <a:rPr lang="en-US" sz="1100" dirty="0" err="1" smtClean="0">
                <a:solidFill>
                  <a:schemeClr val="tx1">
                    <a:lumMod val="50000"/>
                    <a:lumOff val="50000"/>
                  </a:schemeClr>
                </a:solidFill>
                <a:latin typeface="Myriad Pro"/>
                <a:cs typeface="Myriad Pro"/>
              </a:rPr>
              <a:t>eiusmod</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tempor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incididunt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ut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labore</a:t>
            </a:r>
            <a:r>
              <a:rPr lang="en-US" sz="1100" dirty="0" smtClean="0">
                <a:solidFill>
                  <a:schemeClr val="tx1">
                    <a:lumMod val="50000"/>
                    <a:lumOff val="50000"/>
                  </a:schemeClr>
                </a:solidFill>
                <a:latin typeface="Myriad Pro"/>
                <a:cs typeface="Myriad Pro"/>
              </a:rPr>
              <a:t> et </a:t>
            </a:r>
            <a:r>
              <a:rPr lang="en-US" sz="1100" dirty="0" err="1" smtClean="0">
                <a:solidFill>
                  <a:schemeClr val="tx1">
                    <a:lumMod val="50000"/>
                    <a:lumOff val="50000"/>
                  </a:schemeClr>
                </a:solidFill>
                <a:latin typeface="Myriad Pro"/>
                <a:cs typeface="Myriad Pro"/>
              </a:rPr>
              <a:t>dolore</a:t>
            </a:r>
            <a:r>
              <a:rPr lang="en-US" sz="1100" dirty="0" smtClean="0">
                <a:solidFill>
                  <a:schemeClr val="tx1">
                    <a:lumMod val="50000"/>
                    <a:lumOff val="50000"/>
                  </a:schemeClr>
                </a:solidFill>
                <a:latin typeface="Myriad Pro"/>
                <a:cs typeface="Myriad Pro"/>
              </a:rPr>
              <a:t> magna </a:t>
            </a:r>
            <a:r>
              <a:rPr lang="en-US" sz="1100" dirty="0" err="1" smtClean="0">
                <a:solidFill>
                  <a:schemeClr val="tx1">
                    <a:lumMod val="50000"/>
                    <a:lumOff val="50000"/>
                  </a:schemeClr>
                </a:solidFill>
                <a:latin typeface="Myriad Pro"/>
                <a:cs typeface="Myriad Pro"/>
              </a:rPr>
              <a:t>aliqua</a:t>
            </a:r>
            <a:r>
              <a:rPr lang="en-US" sz="1100" dirty="0" smtClean="0">
                <a:solidFill>
                  <a:schemeClr val="tx1">
                    <a:lumMod val="50000"/>
                    <a:lumOff val="50000"/>
                  </a:schemeClr>
                </a:solidFill>
                <a:latin typeface="Myriad Pro"/>
                <a:cs typeface="Myriad Pro"/>
              </a:rPr>
              <a:t>. </a:t>
            </a:r>
            <a:endParaRPr lang="es-ES" sz="1100" dirty="0">
              <a:solidFill>
                <a:schemeClr val="tx1">
                  <a:lumMod val="50000"/>
                  <a:lumOff val="50000"/>
                </a:schemeClr>
              </a:solidFill>
              <a:latin typeface="Myriad Pro"/>
              <a:cs typeface="Myriad Pro"/>
            </a:endParaRPr>
          </a:p>
        </p:txBody>
      </p:sp>
      <p:sp>
        <p:nvSpPr>
          <p:cNvPr id="31" name="Rectángulo 30"/>
          <p:cNvSpPr/>
          <p:nvPr/>
        </p:nvSpPr>
        <p:spPr>
          <a:xfrm flipV="1">
            <a:off x="-1" y="5013158"/>
            <a:ext cx="9144000" cy="130342"/>
          </a:xfrm>
          <a:prstGeom prst="rect">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32" name="Título 1"/>
          <p:cNvSpPr>
            <a:spLocks noGrp="1"/>
          </p:cNvSpPr>
          <p:nvPr>
            <p:ph type="title"/>
          </p:nvPr>
        </p:nvSpPr>
        <p:spPr>
          <a:xfrm>
            <a:off x="368968" y="-81074"/>
            <a:ext cx="5807243" cy="857250"/>
          </a:xfrm>
        </p:spPr>
        <p:txBody>
          <a:bodyPr>
            <a:normAutofit/>
          </a:bodyPr>
          <a:lstStyle/>
          <a:p>
            <a:pPr algn="l"/>
            <a:r>
              <a:rPr lang="es-ES" sz="2400" b="1" dirty="0" smtClean="0">
                <a:solidFill>
                  <a:schemeClr val="tx1">
                    <a:lumMod val="50000"/>
                    <a:lumOff val="50000"/>
                  </a:schemeClr>
                </a:solidFill>
                <a:latin typeface="Myriad Pro"/>
                <a:cs typeface="Myriad Pro"/>
              </a:rPr>
              <a:t>TÍTULO</a:t>
            </a:r>
            <a:r>
              <a:rPr lang="es-ES" sz="2400" dirty="0" smtClean="0">
                <a:solidFill>
                  <a:schemeClr val="tx1">
                    <a:lumMod val="50000"/>
                    <a:lumOff val="50000"/>
                  </a:schemeClr>
                </a:solidFill>
              </a:rPr>
              <a:t> SUBTITULO</a:t>
            </a:r>
            <a:endParaRPr lang="es-ES" sz="2400" dirty="0">
              <a:solidFill>
                <a:schemeClr val="tx1">
                  <a:lumMod val="50000"/>
                  <a:lumOff val="50000"/>
                </a:schemeClr>
              </a:solidFill>
            </a:endParaRPr>
          </a:p>
        </p:txBody>
      </p:sp>
      <p:pic>
        <p:nvPicPr>
          <p:cNvPr id="33" name="Imagen 32" descr="Logo intexa 300x120 p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7878" y="171374"/>
            <a:ext cx="1155922" cy="385307"/>
          </a:xfrm>
          <a:prstGeom prst="rect">
            <a:avLst/>
          </a:prstGeom>
        </p:spPr>
      </p:pic>
    </p:spTree>
    <p:extLst>
      <p:ext uri="{BB962C8B-B14F-4D97-AF65-F5344CB8AC3E}">
        <p14:creationId xmlns:p14="http://schemas.microsoft.com/office/powerpoint/2010/main" val="190382428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25"/>
          <p:cNvSpPr/>
          <p:nvPr/>
        </p:nvSpPr>
        <p:spPr>
          <a:xfrm flipV="1">
            <a:off x="0" y="0"/>
            <a:ext cx="9144000" cy="664348"/>
          </a:xfrm>
          <a:prstGeom prst="rect">
            <a:avLst/>
          </a:prstGeom>
          <a:gradFill flip="none" rotWithShape="1">
            <a:gsLst>
              <a:gs pos="23000">
                <a:schemeClr val="bg1"/>
              </a:gs>
              <a:gs pos="100000">
                <a:schemeClr val="tx2">
                  <a:lumMod val="25000"/>
                  <a:lumOff val="75000"/>
                </a:schemeClr>
              </a:gs>
            </a:gsLst>
            <a:lin ang="10800000" scaled="0"/>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5" name="CuadroTexto 14"/>
          <p:cNvSpPr txBox="1"/>
          <p:nvPr/>
        </p:nvSpPr>
        <p:spPr>
          <a:xfrm>
            <a:off x="614946" y="1326666"/>
            <a:ext cx="788737" cy="461665"/>
          </a:xfrm>
          <a:prstGeom prst="rect">
            <a:avLst/>
          </a:prstGeom>
          <a:noFill/>
        </p:spPr>
        <p:txBody>
          <a:bodyPr wrap="square" rtlCol="0">
            <a:spAutoFit/>
          </a:bodyPr>
          <a:lstStyle/>
          <a:p>
            <a:r>
              <a:rPr lang="es-ES" sz="2400" u="sng" dirty="0" smtClean="0">
                <a:solidFill>
                  <a:srgbClr val="FF6600"/>
                </a:solidFill>
                <a:latin typeface="Myriad Pro"/>
                <a:cs typeface="Myriad Pro"/>
              </a:rPr>
              <a:t>01</a:t>
            </a:r>
            <a:endParaRPr lang="es-ES" sz="2400" u="sng" dirty="0">
              <a:solidFill>
                <a:srgbClr val="FF6600"/>
              </a:solidFill>
              <a:latin typeface="Myriad Pro"/>
              <a:cs typeface="Myriad Pro"/>
            </a:endParaRPr>
          </a:p>
        </p:txBody>
      </p:sp>
      <p:sp>
        <p:nvSpPr>
          <p:cNvPr id="16" name="CuadroTexto 15"/>
          <p:cNvSpPr txBox="1"/>
          <p:nvPr/>
        </p:nvSpPr>
        <p:spPr>
          <a:xfrm>
            <a:off x="614946" y="3176432"/>
            <a:ext cx="788737" cy="461665"/>
          </a:xfrm>
          <a:prstGeom prst="rect">
            <a:avLst/>
          </a:prstGeom>
          <a:noFill/>
        </p:spPr>
        <p:txBody>
          <a:bodyPr wrap="square" rtlCol="0">
            <a:spAutoFit/>
          </a:bodyPr>
          <a:lstStyle/>
          <a:p>
            <a:r>
              <a:rPr lang="es-ES" sz="2400" u="sng" dirty="0" smtClean="0">
                <a:solidFill>
                  <a:schemeClr val="tx1">
                    <a:lumMod val="65000"/>
                    <a:lumOff val="35000"/>
                  </a:schemeClr>
                </a:solidFill>
                <a:latin typeface="Myriad Pro"/>
                <a:cs typeface="Myriad Pro"/>
              </a:rPr>
              <a:t>02</a:t>
            </a:r>
            <a:endParaRPr lang="es-ES" sz="2400" u="sng" dirty="0">
              <a:solidFill>
                <a:schemeClr val="tx1">
                  <a:lumMod val="65000"/>
                  <a:lumOff val="35000"/>
                </a:schemeClr>
              </a:solidFill>
              <a:latin typeface="Myriad Pro"/>
              <a:cs typeface="Myriad Pro"/>
            </a:endParaRPr>
          </a:p>
        </p:txBody>
      </p:sp>
      <p:sp>
        <p:nvSpPr>
          <p:cNvPr id="17" name="CuadroTexto 16"/>
          <p:cNvSpPr txBox="1"/>
          <p:nvPr/>
        </p:nvSpPr>
        <p:spPr>
          <a:xfrm>
            <a:off x="3128208" y="1326666"/>
            <a:ext cx="788737" cy="461665"/>
          </a:xfrm>
          <a:prstGeom prst="rect">
            <a:avLst/>
          </a:prstGeom>
          <a:noFill/>
        </p:spPr>
        <p:txBody>
          <a:bodyPr wrap="square" rtlCol="0">
            <a:spAutoFit/>
          </a:bodyPr>
          <a:lstStyle/>
          <a:p>
            <a:r>
              <a:rPr lang="es-ES" sz="2400" u="sng" dirty="0" smtClean="0">
                <a:solidFill>
                  <a:schemeClr val="accent2"/>
                </a:solidFill>
                <a:latin typeface="Myriad Pro"/>
                <a:cs typeface="Myriad Pro"/>
              </a:rPr>
              <a:t>03</a:t>
            </a:r>
            <a:endParaRPr lang="es-ES" sz="2400" u="sng" dirty="0">
              <a:solidFill>
                <a:schemeClr val="accent2"/>
              </a:solidFill>
              <a:latin typeface="Myriad Pro"/>
              <a:cs typeface="Myriad Pro"/>
            </a:endParaRPr>
          </a:p>
        </p:txBody>
      </p:sp>
      <p:sp>
        <p:nvSpPr>
          <p:cNvPr id="18" name="CuadroTexto 17"/>
          <p:cNvSpPr txBox="1"/>
          <p:nvPr/>
        </p:nvSpPr>
        <p:spPr>
          <a:xfrm>
            <a:off x="3238065" y="3176432"/>
            <a:ext cx="788737" cy="461665"/>
          </a:xfrm>
          <a:prstGeom prst="rect">
            <a:avLst/>
          </a:prstGeom>
          <a:noFill/>
        </p:spPr>
        <p:txBody>
          <a:bodyPr wrap="square" rtlCol="0">
            <a:spAutoFit/>
          </a:bodyPr>
          <a:lstStyle/>
          <a:p>
            <a:r>
              <a:rPr lang="es-ES" sz="2400" u="sng" dirty="0" smtClean="0">
                <a:solidFill>
                  <a:schemeClr val="tx2">
                    <a:lumMod val="50000"/>
                    <a:lumOff val="50000"/>
                  </a:schemeClr>
                </a:solidFill>
                <a:latin typeface="Myriad Pro"/>
                <a:cs typeface="Myriad Pro"/>
              </a:rPr>
              <a:t>04</a:t>
            </a:r>
            <a:endParaRPr lang="es-ES" sz="2400" u="sng" dirty="0">
              <a:solidFill>
                <a:schemeClr val="tx2">
                  <a:lumMod val="50000"/>
                  <a:lumOff val="50000"/>
                </a:schemeClr>
              </a:solidFill>
              <a:latin typeface="Myriad Pro"/>
              <a:cs typeface="Myriad Pro"/>
            </a:endParaRPr>
          </a:p>
        </p:txBody>
      </p:sp>
      <p:sp>
        <p:nvSpPr>
          <p:cNvPr id="19" name="CuadroTexto 18"/>
          <p:cNvSpPr txBox="1"/>
          <p:nvPr/>
        </p:nvSpPr>
        <p:spPr>
          <a:xfrm>
            <a:off x="5908248" y="1326666"/>
            <a:ext cx="788737" cy="461665"/>
          </a:xfrm>
          <a:prstGeom prst="rect">
            <a:avLst/>
          </a:prstGeom>
          <a:noFill/>
        </p:spPr>
        <p:txBody>
          <a:bodyPr wrap="square" rtlCol="0">
            <a:spAutoFit/>
          </a:bodyPr>
          <a:lstStyle/>
          <a:p>
            <a:r>
              <a:rPr lang="es-ES" sz="2400" u="sng" dirty="0" smtClean="0">
                <a:solidFill>
                  <a:schemeClr val="tx1">
                    <a:lumMod val="50000"/>
                    <a:lumOff val="50000"/>
                  </a:schemeClr>
                </a:solidFill>
                <a:latin typeface="Myriad Pro"/>
                <a:cs typeface="Myriad Pro"/>
              </a:rPr>
              <a:t>05</a:t>
            </a:r>
            <a:endParaRPr lang="es-ES" sz="2400" u="sng" dirty="0">
              <a:solidFill>
                <a:schemeClr val="tx1">
                  <a:lumMod val="50000"/>
                  <a:lumOff val="50000"/>
                </a:schemeClr>
              </a:solidFill>
              <a:latin typeface="Myriad Pro"/>
              <a:cs typeface="Myriad Pro"/>
            </a:endParaRPr>
          </a:p>
        </p:txBody>
      </p:sp>
      <p:sp>
        <p:nvSpPr>
          <p:cNvPr id="25" name="CuadroTexto 24"/>
          <p:cNvSpPr txBox="1"/>
          <p:nvPr/>
        </p:nvSpPr>
        <p:spPr>
          <a:xfrm>
            <a:off x="1217850" y="3201693"/>
            <a:ext cx="1815139" cy="1200329"/>
          </a:xfrm>
          <a:prstGeom prst="rect">
            <a:avLst/>
          </a:prstGeom>
          <a:noFill/>
        </p:spPr>
        <p:txBody>
          <a:bodyPr wrap="square" rtlCol="0">
            <a:spAutoFit/>
          </a:bodyPr>
          <a:lstStyle/>
          <a:p>
            <a:r>
              <a:rPr lang="en-US" sz="1200" dirty="0" err="1" smtClean="0">
                <a:solidFill>
                  <a:schemeClr val="tx1">
                    <a:lumMod val="50000"/>
                    <a:lumOff val="50000"/>
                  </a:schemeClr>
                </a:solidFill>
              </a:rPr>
              <a:t>Lorem</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ipsum</a:t>
            </a:r>
            <a:r>
              <a:rPr lang="en-US" sz="1200" dirty="0" smtClean="0">
                <a:solidFill>
                  <a:schemeClr val="tx1">
                    <a:lumMod val="50000"/>
                    <a:lumOff val="50000"/>
                  </a:schemeClr>
                </a:solidFill>
              </a:rPr>
              <a:t> dolor sit </a:t>
            </a:r>
            <a:r>
              <a:rPr lang="en-US" sz="1200" dirty="0" err="1" smtClean="0">
                <a:solidFill>
                  <a:schemeClr val="tx1">
                    <a:lumMod val="50000"/>
                    <a:lumOff val="50000"/>
                  </a:schemeClr>
                </a:solidFill>
              </a:rPr>
              <a:t>amet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consectetur</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adipiscing</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elit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sed</a:t>
            </a:r>
            <a:r>
              <a:rPr lang="en-US" sz="1200" dirty="0" smtClean="0">
                <a:solidFill>
                  <a:schemeClr val="tx1">
                    <a:lumMod val="50000"/>
                    <a:lumOff val="50000"/>
                  </a:schemeClr>
                </a:solidFill>
              </a:rPr>
              <a:t> do </a:t>
            </a:r>
            <a:r>
              <a:rPr lang="en-US" sz="1200" dirty="0" err="1" smtClean="0">
                <a:solidFill>
                  <a:schemeClr val="tx1">
                    <a:lumMod val="50000"/>
                    <a:lumOff val="50000"/>
                  </a:schemeClr>
                </a:solidFill>
              </a:rPr>
              <a:t>eiusmod</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tempor</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incididunt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ut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labore</a:t>
            </a:r>
            <a:r>
              <a:rPr lang="en-US" sz="1200" dirty="0" smtClean="0">
                <a:solidFill>
                  <a:schemeClr val="tx1">
                    <a:lumMod val="50000"/>
                    <a:lumOff val="50000"/>
                  </a:schemeClr>
                </a:solidFill>
              </a:rPr>
              <a:t> et </a:t>
            </a:r>
            <a:r>
              <a:rPr lang="en-US" sz="1200" dirty="0" err="1" smtClean="0">
                <a:solidFill>
                  <a:schemeClr val="tx1">
                    <a:lumMod val="50000"/>
                    <a:lumOff val="50000"/>
                  </a:schemeClr>
                </a:solidFill>
              </a:rPr>
              <a:t>dolore</a:t>
            </a:r>
            <a:r>
              <a:rPr lang="en-US" sz="1200" dirty="0" smtClean="0">
                <a:solidFill>
                  <a:schemeClr val="tx1">
                    <a:lumMod val="50000"/>
                    <a:lumOff val="50000"/>
                  </a:schemeClr>
                </a:solidFill>
              </a:rPr>
              <a:t> magna </a:t>
            </a:r>
            <a:r>
              <a:rPr lang="en-US" sz="1200" dirty="0" err="1" smtClean="0">
                <a:solidFill>
                  <a:schemeClr val="tx1">
                    <a:lumMod val="50000"/>
                    <a:lumOff val="50000"/>
                  </a:schemeClr>
                </a:solidFill>
              </a:rPr>
              <a:t>aliqua</a:t>
            </a:r>
            <a:r>
              <a:rPr lang="en-US" sz="1200" dirty="0" smtClean="0">
                <a:solidFill>
                  <a:schemeClr val="tx1">
                    <a:lumMod val="50000"/>
                    <a:lumOff val="50000"/>
                  </a:schemeClr>
                </a:solidFill>
              </a:rPr>
              <a:t>. </a:t>
            </a:r>
            <a:endParaRPr lang="es-ES" sz="1200" dirty="0">
              <a:solidFill>
                <a:schemeClr val="tx1">
                  <a:lumMod val="50000"/>
                  <a:lumOff val="50000"/>
                </a:schemeClr>
              </a:solidFill>
            </a:endParaRPr>
          </a:p>
        </p:txBody>
      </p:sp>
      <p:sp>
        <p:nvSpPr>
          <p:cNvPr id="27" name="CuadroTexto 26"/>
          <p:cNvSpPr txBox="1"/>
          <p:nvPr/>
        </p:nvSpPr>
        <p:spPr>
          <a:xfrm>
            <a:off x="1148402" y="1445022"/>
            <a:ext cx="1815139" cy="1200329"/>
          </a:xfrm>
          <a:prstGeom prst="rect">
            <a:avLst/>
          </a:prstGeom>
          <a:noFill/>
        </p:spPr>
        <p:txBody>
          <a:bodyPr wrap="square" rtlCol="0">
            <a:spAutoFit/>
          </a:bodyPr>
          <a:lstStyle/>
          <a:p>
            <a:r>
              <a:rPr lang="en-US" sz="1200" dirty="0" err="1" smtClean="0">
                <a:solidFill>
                  <a:schemeClr val="tx1">
                    <a:lumMod val="50000"/>
                    <a:lumOff val="50000"/>
                  </a:schemeClr>
                </a:solidFill>
              </a:rPr>
              <a:t>Lorem</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ipsum</a:t>
            </a:r>
            <a:r>
              <a:rPr lang="en-US" sz="1200" dirty="0" smtClean="0">
                <a:solidFill>
                  <a:schemeClr val="tx1">
                    <a:lumMod val="50000"/>
                    <a:lumOff val="50000"/>
                  </a:schemeClr>
                </a:solidFill>
              </a:rPr>
              <a:t> dolor sit </a:t>
            </a:r>
            <a:r>
              <a:rPr lang="en-US" sz="1200" dirty="0" err="1" smtClean="0">
                <a:solidFill>
                  <a:schemeClr val="tx1">
                    <a:lumMod val="50000"/>
                    <a:lumOff val="50000"/>
                  </a:schemeClr>
                </a:solidFill>
              </a:rPr>
              <a:t>amet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consectetur</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adipiscing</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elit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sed</a:t>
            </a:r>
            <a:r>
              <a:rPr lang="en-US" sz="1200" dirty="0" smtClean="0">
                <a:solidFill>
                  <a:schemeClr val="tx1">
                    <a:lumMod val="50000"/>
                    <a:lumOff val="50000"/>
                  </a:schemeClr>
                </a:solidFill>
              </a:rPr>
              <a:t> do </a:t>
            </a:r>
            <a:r>
              <a:rPr lang="en-US" sz="1200" dirty="0" err="1" smtClean="0">
                <a:solidFill>
                  <a:schemeClr val="tx1">
                    <a:lumMod val="50000"/>
                    <a:lumOff val="50000"/>
                  </a:schemeClr>
                </a:solidFill>
              </a:rPr>
              <a:t>eiusmod</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tempor</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incididunt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ut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labore</a:t>
            </a:r>
            <a:r>
              <a:rPr lang="en-US" sz="1200" dirty="0" smtClean="0">
                <a:solidFill>
                  <a:schemeClr val="tx1">
                    <a:lumMod val="50000"/>
                    <a:lumOff val="50000"/>
                  </a:schemeClr>
                </a:solidFill>
              </a:rPr>
              <a:t> et </a:t>
            </a:r>
            <a:r>
              <a:rPr lang="en-US" sz="1200" dirty="0" err="1" smtClean="0">
                <a:solidFill>
                  <a:schemeClr val="tx1">
                    <a:lumMod val="50000"/>
                    <a:lumOff val="50000"/>
                  </a:schemeClr>
                </a:solidFill>
              </a:rPr>
              <a:t>dolore</a:t>
            </a:r>
            <a:r>
              <a:rPr lang="en-US" sz="1200" dirty="0" smtClean="0">
                <a:solidFill>
                  <a:schemeClr val="tx1">
                    <a:lumMod val="50000"/>
                    <a:lumOff val="50000"/>
                  </a:schemeClr>
                </a:solidFill>
              </a:rPr>
              <a:t> magna </a:t>
            </a:r>
            <a:r>
              <a:rPr lang="en-US" sz="1200" dirty="0" err="1" smtClean="0">
                <a:solidFill>
                  <a:schemeClr val="tx1">
                    <a:lumMod val="50000"/>
                    <a:lumOff val="50000"/>
                  </a:schemeClr>
                </a:solidFill>
              </a:rPr>
              <a:t>aliqua</a:t>
            </a:r>
            <a:r>
              <a:rPr lang="en-US" sz="1200" dirty="0" smtClean="0">
                <a:solidFill>
                  <a:schemeClr val="tx1">
                    <a:lumMod val="50000"/>
                    <a:lumOff val="50000"/>
                  </a:schemeClr>
                </a:solidFill>
              </a:rPr>
              <a:t>. </a:t>
            </a:r>
            <a:endParaRPr lang="es-ES" sz="1200" dirty="0">
              <a:solidFill>
                <a:schemeClr val="tx1">
                  <a:lumMod val="50000"/>
                  <a:lumOff val="50000"/>
                </a:schemeClr>
              </a:solidFill>
            </a:endParaRPr>
          </a:p>
        </p:txBody>
      </p:sp>
      <p:sp>
        <p:nvSpPr>
          <p:cNvPr id="28" name="CuadroTexto 27"/>
          <p:cNvSpPr txBox="1"/>
          <p:nvPr/>
        </p:nvSpPr>
        <p:spPr>
          <a:xfrm>
            <a:off x="3916945" y="3201693"/>
            <a:ext cx="1815139" cy="1200329"/>
          </a:xfrm>
          <a:prstGeom prst="rect">
            <a:avLst/>
          </a:prstGeom>
          <a:noFill/>
        </p:spPr>
        <p:txBody>
          <a:bodyPr wrap="square" rtlCol="0">
            <a:spAutoFit/>
          </a:bodyPr>
          <a:lstStyle/>
          <a:p>
            <a:r>
              <a:rPr lang="en-US" sz="1200" dirty="0" err="1" smtClean="0">
                <a:solidFill>
                  <a:schemeClr val="tx1">
                    <a:lumMod val="50000"/>
                    <a:lumOff val="50000"/>
                  </a:schemeClr>
                </a:solidFill>
              </a:rPr>
              <a:t>Lorem</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ipsum</a:t>
            </a:r>
            <a:r>
              <a:rPr lang="en-US" sz="1200" dirty="0" smtClean="0">
                <a:solidFill>
                  <a:schemeClr val="tx1">
                    <a:lumMod val="50000"/>
                    <a:lumOff val="50000"/>
                  </a:schemeClr>
                </a:solidFill>
              </a:rPr>
              <a:t> dolor sit </a:t>
            </a:r>
            <a:r>
              <a:rPr lang="en-US" sz="1200" dirty="0" err="1" smtClean="0">
                <a:solidFill>
                  <a:schemeClr val="tx1">
                    <a:lumMod val="50000"/>
                    <a:lumOff val="50000"/>
                  </a:schemeClr>
                </a:solidFill>
              </a:rPr>
              <a:t>amet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consectetur</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adipiscing</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elit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sed</a:t>
            </a:r>
            <a:r>
              <a:rPr lang="en-US" sz="1200" dirty="0" smtClean="0">
                <a:solidFill>
                  <a:schemeClr val="tx1">
                    <a:lumMod val="50000"/>
                    <a:lumOff val="50000"/>
                  </a:schemeClr>
                </a:solidFill>
              </a:rPr>
              <a:t> do </a:t>
            </a:r>
            <a:r>
              <a:rPr lang="en-US" sz="1200" dirty="0" err="1" smtClean="0">
                <a:solidFill>
                  <a:schemeClr val="tx1">
                    <a:lumMod val="50000"/>
                    <a:lumOff val="50000"/>
                  </a:schemeClr>
                </a:solidFill>
              </a:rPr>
              <a:t>eiusmod</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tempor</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incididunt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ut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labore</a:t>
            </a:r>
            <a:r>
              <a:rPr lang="en-US" sz="1200" dirty="0" smtClean="0">
                <a:solidFill>
                  <a:schemeClr val="tx1">
                    <a:lumMod val="50000"/>
                    <a:lumOff val="50000"/>
                  </a:schemeClr>
                </a:solidFill>
              </a:rPr>
              <a:t> et </a:t>
            </a:r>
            <a:r>
              <a:rPr lang="en-US" sz="1200" dirty="0" err="1" smtClean="0">
                <a:solidFill>
                  <a:schemeClr val="tx1">
                    <a:lumMod val="50000"/>
                    <a:lumOff val="50000"/>
                  </a:schemeClr>
                </a:solidFill>
              </a:rPr>
              <a:t>dolore</a:t>
            </a:r>
            <a:r>
              <a:rPr lang="en-US" sz="1200" dirty="0" smtClean="0">
                <a:solidFill>
                  <a:schemeClr val="tx1">
                    <a:lumMod val="50000"/>
                    <a:lumOff val="50000"/>
                  </a:schemeClr>
                </a:solidFill>
              </a:rPr>
              <a:t> magna </a:t>
            </a:r>
            <a:r>
              <a:rPr lang="en-US" sz="1200" dirty="0" err="1" smtClean="0">
                <a:solidFill>
                  <a:schemeClr val="tx1">
                    <a:lumMod val="50000"/>
                    <a:lumOff val="50000"/>
                  </a:schemeClr>
                </a:solidFill>
              </a:rPr>
              <a:t>aliqua</a:t>
            </a:r>
            <a:r>
              <a:rPr lang="en-US" sz="1200" dirty="0" smtClean="0">
                <a:solidFill>
                  <a:schemeClr val="tx1">
                    <a:lumMod val="50000"/>
                    <a:lumOff val="50000"/>
                  </a:schemeClr>
                </a:solidFill>
              </a:rPr>
              <a:t>. </a:t>
            </a:r>
            <a:endParaRPr lang="es-ES" sz="1200" dirty="0">
              <a:solidFill>
                <a:schemeClr val="tx1">
                  <a:lumMod val="50000"/>
                  <a:lumOff val="50000"/>
                </a:schemeClr>
              </a:solidFill>
            </a:endParaRPr>
          </a:p>
        </p:txBody>
      </p:sp>
      <p:sp>
        <p:nvSpPr>
          <p:cNvPr id="29" name="CuadroTexto 28"/>
          <p:cNvSpPr txBox="1"/>
          <p:nvPr/>
        </p:nvSpPr>
        <p:spPr>
          <a:xfrm>
            <a:off x="3728741" y="1445022"/>
            <a:ext cx="1815139" cy="1200329"/>
          </a:xfrm>
          <a:prstGeom prst="rect">
            <a:avLst/>
          </a:prstGeom>
          <a:noFill/>
        </p:spPr>
        <p:txBody>
          <a:bodyPr wrap="square" rtlCol="0">
            <a:spAutoFit/>
          </a:bodyPr>
          <a:lstStyle/>
          <a:p>
            <a:r>
              <a:rPr lang="en-US" sz="1200" dirty="0" err="1" smtClean="0">
                <a:solidFill>
                  <a:schemeClr val="tx1">
                    <a:lumMod val="50000"/>
                    <a:lumOff val="50000"/>
                  </a:schemeClr>
                </a:solidFill>
              </a:rPr>
              <a:t>Lorem</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ipsum</a:t>
            </a:r>
            <a:r>
              <a:rPr lang="en-US" sz="1200" dirty="0" smtClean="0">
                <a:solidFill>
                  <a:schemeClr val="tx1">
                    <a:lumMod val="50000"/>
                    <a:lumOff val="50000"/>
                  </a:schemeClr>
                </a:solidFill>
              </a:rPr>
              <a:t> dolor sit </a:t>
            </a:r>
            <a:r>
              <a:rPr lang="en-US" sz="1200" dirty="0" err="1" smtClean="0">
                <a:solidFill>
                  <a:schemeClr val="tx1">
                    <a:lumMod val="50000"/>
                    <a:lumOff val="50000"/>
                  </a:schemeClr>
                </a:solidFill>
              </a:rPr>
              <a:t>amet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consectetur</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adipiscing</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elit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sed</a:t>
            </a:r>
            <a:r>
              <a:rPr lang="en-US" sz="1200" dirty="0" smtClean="0">
                <a:solidFill>
                  <a:schemeClr val="tx1">
                    <a:lumMod val="50000"/>
                    <a:lumOff val="50000"/>
                  </a:schemeClr>
                </a:solidFill>
              </a:rPr>
              <a:t> do </a:t>
            </a:r>
            <a:r>
              <a:rPr lang="en-US" sz="1200" dirty="0" err="1" smtClean="0">
                <a:solidFill>
                  <a:schemeClr val="tx1">
                    <a:lumMod val="50000"/>
                    <a:lumOff val="50000"/>
                  </a:schemeClr>
                </a:solidFill>
              </a:rPr>
              <a:t>eiusmod</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tempor</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incididunt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ut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labore</a:t>
            </a:r>
            <a:r>
              <a:rPr lang="en-US" sz="1200" dirty="0" smtClean="0">
                <a:solidFill>
                  <a:schemeClr val="tx1">
                    <a:lumMod val="50000"/>
                    <a:lumOff val="50000"/>
                  </a:schemeClr>
                </a:solidFill>
              </a:rPr>
              <a:t> et </a:t>
            </a:r>
            <a:r>
              <a:rPr lang="en-US" sz="1200" dirty="0" err="1" smtClean="0">
                <a:solidFill>
                  <a:schemeClr val="tx1">
                    <a:lumMod val="50000"/>
                    <a:lumOff val="50000"/>
                  </a:schemeClr>
                </a:solidFill>
              </a:rPr>
              <a:t>dolore</a:t>
            </a:r>
            <a:r>
              <a:rPr lang="en-US" sz="1200" dirty="0" smtClean="0">
                <a:solidFill>
                  <a:schemeClr val="tx1">
                    <a:lumMod val="50000"/>
                    <a:lumOff val="50000"/>
                  </a:schemeClr>
                </a:solidFill>
              </a:rPr>
              <a:t> magna </a:t>
            </a:r>
            <a:r>
              <a:rPr lang="en-US" sz="1200" dirty="0" err="1" smtClean="0">
                <a:solidFill>
                  <a:schemeClr val="tx1">
                    <a:lumMod val="50000"/>
                    <a:lumOff val="50000"/>
                  </a:schemeClr>
                </a:solidFill>
              </a:rPr>
              <a:t>aliqua</a:t>
            </a:r>
            <a:r>
              <a:rPr lang="en-US" sz="1200" dirty="0" smtClean="0">
                <a:solidFill>
                  <a:schemeClr val="tx1">
                    <a:lumMod val="50000"/>
                    <a:lumOff val="50000"/>
                  </a:schemeClr>
                </a:solidFill>
              </a:rPr>
              <a:t>. </a:t>
            </a:r>
            <a:endParaRPr lang="es-ES" sz="1200" dirty="0">
              <a:solidFill>
                <a:schemeClr val="tx1">
                  <a:lumMod val="50000"/>
                  <a:lumOff val="50000"/>
                </a:schemeClr>
              </a:solidFill>
            </a:endParaRPr>
          </a:p>
        </p:txBody>
      </p:sp>
      <p:sp>
        <p:nvSpPr>
          <p:cNvPr id="30" name="CuadroTexto 29"/>
          <p:cNvSpPr txBox="1"/>
          <p:nvPr/>
        </p:nvSpPr>
        <p:spPr>
          <a:xfrm>
            <a:off x="6534287" y="1400655"/>
            <a:ext cx="1815139" cy="1200329"/>
          </a:xfrm>
          <a:prstGeom prst="rect">
            <a:avLst/>
          </a:prstGeom>
          <a:noFill/>
        </p:spPr>
        <p:txBody>
          <a:bodyPr wrap="square" rtlCol="0">
            <a:spAutoFit/>
          </a:bodyPr>
          <a:lstStyle/>
          <a:p>
            <a:r>
              <a:rPr lang="en-US" sz="1200" dirty="0" err="1" smtClean="0">
                <a:solidFill>
                  <a:schemeClr val="tx1">
                    <a:lumMod val="50000"/>
                    <a:lumOff val="50000"/>
                  </a:schemeClr>
                </a:solidFill>
              </a:rPr>
              <a:t>Lorem</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ipsum</a:t>
            </a:r>
            <a:r>
              <a:rPr lang="en-US" sz="1200" dirty="0" smtClean="0">
                <a:solidFill>
                  <a:schemeClr val="tx1">
                    <a:lumMod val="50000"/>
                    <a:lumOff val="50000"/>
                  </a:schemeClr>
                </a:solidFill>
              </a:rPr>
              <a:t> dolor sit </a:t>
            </a:r>
            <a:r>
              <a:rPr lang="en-US" sz="1200" dirty="0" err="1" smtClean="0">
                <a:solidFill>
                  <a:schemeClr val="tx1">
                    <a:lumMod val="50000"/>
                    <a:lumOff val="50000"/>
                  </a:schemeClr>
                </a:solidFill>
              </a:rPr>
              <a:t>amet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consectetur</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adipiscing</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elit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sed</a:t>
            </a:r>
            <a:r>
              <a:rPr lang="en-US" sz="1200" dirty="0" smtClean="0">
                <a:solidFill>
                  <a:schemeClr val="tx1">
                    <a:lumMod val="50000"/>
                    <a:lumOff val="50000"/>
                  </a:schemeClr>
                </a:solidFill>
              </a:rPr>
              <a:t> do </a:t>
            </a:r>
            <a:r>
              <a:rPr lang="en-US" sz="1200" dirty="0" err="1" smtClean="0">
                <a:solidFill>
                  <a:schemeClr val="tx1">
                    <a:lumMod val="50000"/>
                    <a:lumOff val="50000"/>
                  </a:schemeClr>
                </a:solidFill>
              </a:rPr>
              <a:t>eiusmod</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tempor</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incididunt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ut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labore</a:t>
            </a:r>
            <a:r>
              <a:rPr lang="en-US" sz="1200" dirty="0" smtClean="0">
                <a:solidFill>
                  <a:schemeClr val="tx1">
                    <a:lumMod val="50000"/>
                    <a:lumOff val="50000"/>
                  </a:schemeClr>
                </a:solidFill>
              </a:rPr>
              <a:t> et </a:t>
            </a:r>
            <a:r>
              <a:rPr lang="en-US" sz="1200" dirty="0" err="1" smtClean="0">
                <a:solidFill>
                  <a:schemeClr val="tx1">
                    <a:lumMod val="50000"/>
                    <a:lumOff val="50000"/>
                  </a:schemeClr>
                </a:solidFill>
              </a:rPr>
              <a:t>dolore</a:t>
            </a:r>
            <a:r>
              <a:rPr lang="en-US" sz="1200" dirty="0" smtClean="0">
                <a:solidFill>
                  <a:schemeClr val="tx1">
                    <a:lumMod val="50000"/>
                    <a:lumOff val="50000"/>
                  </a:schemeClr>
                </a:solidFill>
              </a:rPr>
              <a:t> magna </a:t>
            </a:r>
            <a:r>
              <a:rPr lang="en-US" sz="1200" dirty="0" err="1" smtClean="0">
                <a:solidFill>
                  <a:schemeClr val="tx1">
                    <a:lumMod val="50000"/>
                    <a:lumOff val="50000"/>
                  </a:schemeClr>
                </a:solidFill>
              </a:rPr>
              <a:t>aliqua</a:t>
            </a:r>
            <a:r>
              <a:rPr lang="en-US" sz="1200" dirty="0" smtClean="0">
                <a:solidFill>
                  <a:schemeClr val="tx1">
                    <a:lumMod val="50000"/>
                    <a:lumOff val="50000"/>
                  </a:schemeClr>
                </a:solidFill>
              </a:rPr>
              <a:t>. </a:t>
            </a:r>
            <a:endParaRPr lang="es-ES" sz="1200" dirty="0">
              <a:solidFill>
                <a:schemeClr val="tx1">
                  <a:lumMod val="50000"/>
                  <a:lumOff val="50000"/>
                </a:schemeClr>
              </a:solidFill>
            </a:endParaRPr>
          </a:p>
        </p:txBody>
      </p:sp>
      <p:sp>
        <p:nvSpPr>
          <p:cNvPr id="31" name="Rectángulo 30"/>
          <p:cNvSpPr/>
          <p:nvPr/>
        </p:nvSpPr>
        <p:spPr>
          <a:xfrm flipV="1">
            <a:off x="-1" y="5013158"/>
            <a:ext cx="9144000" cy="130342"/>
          </a:xfrm>
          <a:prstGeom prst="rect">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32" name="CuadroTexto 31"/>
          <p:cNvSpPr txBox="1"/>
          <p:nvPr/>
        </p:nvSpPr>
        <p:spPr>
          <a:xfrm>
            <a:off x="5908248" y="3176432"/>
            <a:ext cx="788737" cy="461665"/>
          </a:xfrm>
          <a:prstGeom prst="rect">
            <a:avLst/>
          </a:prstGeom>
          <a:noFill/>
        </p:spPr>
        <p:txBody>
          <a:bodyPr wrap="square" rtlCol="0">
            <a:spAutoFit/>
          </a:bodyPr>
          <a:lstStyle/>
          <a:p>
            <a:r>
              <a:rPr lang="es-ES" sz="2400" u="sng" dirty="0" smtClean="0">
                <a:solidFill>
                  <a:schemeClr val="accent2"/>
                </a:solidFill>
                <a:latin typeface="Myriad Pro"/>
                <a:cs typeface="Myriad Pro"/>
              </a:rPr>
              <a:t>06</a:t>
            </a:r>
            <a:endParaRPr lang="es-ES" sz="2400" u="sng" dirty="0">
              <a:solidFill>
                <a:schemeClr val="accent2"/>
              </a:solidFill>
              <a:latin typeface="Myriad Pro"/>
              <a:cs typeface="Myriad Pro"/>
            </a:endParaRPr>
          </a:p>
        </p:txBody>
      </p:sp>
      <p:sp>
        <p:nvSpPr>
          <p:cNvPr id="34" name="CuadroTexto 33"/>
          <p:cNvSpPr txBox="1"/>
          <p:nvPr/>
        </p:nvSpPr>
        <p:spPr>
          <a:xfrm>
            <a:off x="6686687" y="3201693"/>
            <a:ext cx="1815139" cy="1200329"/>
          </a:xfrm>
          <a:prstGeom prst="rect">
            <a:avLst/>
          </a:prstGeom>
          <a:noFill/>
        </p:spPr>
        <p:txBody>
          <a:bodyPr wrap="square" rtlCol="0">
            <a:spAutoFit/>
          </a:bodyPr>
          <a:lstStyle/>
          <a:p>
            <a:r>
              <a:rPr lang="en-US" sz="1200" dirty="0" err="1" smtClean="0">
                <a:solidFill>
                  <a:schemeClr val="tx1">
                    <a:lumMod val="50000"/>
                    <a:lumOff val="50000"/>
                  </a:schemeClr>
                </a:solidFill>
              </a:rPr>
              <a:t>Lorem</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ipsum</a:t>
            </a:r>
            <a:r>
              <a:rPr lang="en-US" sz="1200" dirty="0" smtClean="0">
                <a:solidFill>
                  <a:schemeClr val="tx1">
                    <a:lumMod val="50000"/>
                    <a:lumOff val="50000"/>
                  </a:schemeClr>
                </a:solidFill>
              </a:rPr>
              <a:t> dolor sit </a:t>
            </a:r>
            <a:r>
              <a:rPr lang="en-US" sz="1200" dirty="0" err="1" smtClean="0">
                <a:solidFill>
                  <a:schemeClr val="tx1">
                    <a:lumMod val="50000"/>
                    <a:lumOff val="50000"/>
                  </a:schemeClr>
                </a:solidFill>
              </a:rPr>
              <a:t>amet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consectetur</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adipiscing</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elit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sed</a:t>
            </a:r>
            <a:r>
              <a:rPr lang="en-US" sz="1200" dirty="0" smtClean="0">
                <a:solidFill>
                  <a:schemeClr val="tx1">
                    <a:lumMod val="50000"/>
                    <a:lumOff val="50000"/>
                  </a:schemeClr>
                </a:solidFill>
              </a:rPr>
              <a:t> do </a:t>
            </a:r>
            <a:r>
              <a:rPr lang="en-US" sz="1200" dirty="0" err="1" smtClean="0">
                <a:solidFill>
                  <a:schemeClr val="tx1">
                    <a:lumMod val="50000"/>
                    <a:lumOff val="50000"/>
                  </a:schemeClr>
                </a:solidFill>
              </a:rPr>
              <a:t>eiusmod</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tempor</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incididunt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ut</a:t>
            </a:r>
            <a:r>
              <a:rPr lang="en-US" sz="1200" dirty="0" smtClean="0">
                <a:solidFill>
                  <a:schemeClr val="tx1">
                    <a:lumMod val="50000"/>
                    <a:lumOff val="50000"/>
                  </a:schemeClr>
                </a:solidFill>
              </a:rPr>
              <a:t> </a:t>
            </a:r>
            <a:r>
              <a:rPr lang="en-US" sz="1200" dirty="0" err="1" smtClean="0">
                <a:solidFill>
                  <a:schemeClr val="tx1">
                    <a:lumMod val="50000"/>
                    <a:lumOff val="50000"/>
                  </a:schemeClr>
                </a:solidFill>
              </a:rPr>
              <a:t>labore</a:t>
            </a:r>
            <a:r>
              <a:rPr lang="en-US" sz="1200" dirty="0" smtClean="0">
                <a:solidFill>
                  <a:schemeClr val="tx1">
                    <a:lumMod val="50000"/>
                    <a:lumOff val="50000"/>
                  </a:schemeClr>
                </a:solidFill>
              </a:rPr>
              <a:t> et </a:t>
            </a:r>
            <a:r>
              <a:rPr lang="en-US" sz="1200" dirty="0" err="1" smtClean="0">
                <a:solidFill>
                  <a:schemeClr val="tx1">
                    <a:lumMod val="50000"/>
                    <a:lumOff val="50000"/>
                  </a:schemeClr>
                </a:solidFill>
              </a:rPr>
              <a:t>dolore</a:t>
            </a:r>
            <a:r>
              <a:rPr lang="en-US" sz="1200" dirty="0" smtClean="0">
                <a:solidFill>
                  <a:schemeClr val="tx1">
                    <a:lumMod val="50000"/>
                    <a:lumOff val="50000"/>
                  </a:schemeClr>
                </a:solidFill>
              </a:rPr>
              <a:t> magna </a:t>
            </a:r>
            <a:r>
              <a:rPr lang="en-US" sz="1200" dirty="0" err="1" smtClean="0">
                <a:solidFill>
                  <a:schemeClr val="tx1">
                    <a:lumMod val="50000"/>
                    <a:lumOff val="50000"/>
                  </a:schemeClr>
                </a:solidFill>
              </a:rPr>
              <a:t>aliqua</a:t>
            </a:r>
            <a:r>
              <a:rPr lang="en-US" sz="1200" dirty="0" smtClean="0">
                <a:solidFill>
                  <a:schemeClr val="tx1">
                    <a:lumMod val="50000"/>
                    <a:lumOff val="50000"/>
                  </a:schemeClr>
                </a:solidFill>
              </a:rPr>
              <a:t>. </a:t>
            </a:r>
            <a:endParaRPr lang="es-ES" sz="1200" dirty="0">
              <a:solidFill>
                <a:schemeClr val="tx1">
                  <a:lumMod val="50000"/>
                  <a:lumOff val="50000"/>
                </a:schemeClr>
              </a:solidFill>
            </a:endParaRPr>
          </a:p>
        </p:txBody>
      </p:sp>
      <p:sp>
        <p:nvSpPr>
          <p:cNvPr id="20" name="Título 1"/>
          <p:cNvSpPr>
            <a:spLocks noGrp="1"/>
          </p:cNvSpPr>
          <p:nvPr>
            <p:ph type="title"/>
          </p:nvPr>
        </p:nvSpPr>
        <p:spPr>
          <a:xfrm>
            <a:off x="368968" y="-81074"/>
            <a:ext cx="5807243" cy="857250"/>
          </a:xfrm>
        </p:spPr>
        <p:txBody>
          <a:bodyPr>
            <a:normAutofit/>
          </a:bodyPr>
          <a:lstStyle/>
          <a:p>
            <a:pPr algn="l"/>
            <a:r>
              <a:rPr lang="es-ES" sz="2400" b="1" dirty="0" smtClean="0">
                <a:solidFill>
                  <a:schemeClr val="tx1">
                    <a:lumMod val="50000"/>
                    <a:lumOff val="50000"/>
                  </a:schemeClr>
                </a:solidFill>
                <a:latin typeface="Myriad Pro"/>
                <a:cs typeface="Myriad Pro"/>
              </a:rPr>
              <a:t>TÍTULO</a:t>
            </a:r>
            <a:r>
              <a:rPr lang="es-ES" sz="2400" dirty="0" smtClean="0">
                <a:solidFill>
                  <a:schemeClr val="tx1">
                    <a:lumMod val="50000"/>
                    <a:lumOff val="50000"/>
                  </a:schemeClr>
                </a:solidFill>
              </a:rPr>
              <a:t> SUBTITULO</a:t>
            </a:r>
            <a:endParaRPr lang="es-ES" sz="2400" dirty="0">
              <a:solidFill>
                <a:schemeClr val="tx1">
                  <a:lumMod val="50000"/>
                  <a:lumOff val="50000"/>
                </a:schemeClr>
              </a:solidFill>
            </a:endParaRPr>
          </a:p>
        </p:txBody>
      </p:sp>
      <p:pic>
        <p:nvPicPr>
          <p:cNvPr id="21" name="Imagen 20" descr="Logo intexa 300x120 p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7878" y="171374"/>
            <a:ext cx="1155922" cy="385307"/>
          </a:xfrm>
          <a:prstGeom prst="rect">
            <a:avLst/>
          </a:prstGeom>
        </p:spPr>
      </p:pic>
    </p:spTree>
    <p:extLst>
      <p:ext uri="{BB962C8B-B14F-4D97-AF65-F5344CB8AC3E}">
        <p14:creationId xmlns:p14="http://schemas.microsoft.com/office/powerpoint/2010/main" val="94171644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19"/>
          <p:cNvSpPr/>
          <p:nvPr/>
        </p:nvSpPr>
        <p:spPr>
          <a:xfrm flipV="1">
            <a:off x="0" y="0"/>
            <a:ext cx="9144000" cy="664348"/>
          </a:xfrm>
          <a:prstGeom prst="rect">
            <a:avLst/>
          </a:prstGeom>
          <a:gradFill flip="none" rotWithShape="1">
            <a:gsLst>
              <a:gs pos="23000">
                <a:schemeClr val="bg1"/>
              </a:gs>
              <a:gs pos="100000">
                <a:schemeClr val="tx2">
                  <a:lumMod val="25000"/>
                  <a:lumOff val="75000"/>
                </a:schemeClr>
              </a:gs>
            </a:gsLst>
            <a:lin ang="10800000" scaled="0"/>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2" name="Título 1"/>
          <p:cNvSpPr>
            <a:spLocks noGrp="1"/>
          </p:cNvSpPr>
          <p:nvPr>
            <p:ph type="title"/>
          </p:nvPr>
        </p:nvSpPr>
        <p:spPr>
          <a:xfrm>
            <a:off x="368968" y="-81074"/>
            <a:ext cx="5807243" cy="857250"/>
          </a:xfrm>
        </p:spPr>
        <p:txBody>
          <a:bodyPr>
            <a:normAutofit/>
          </a:bodyPr>
          <a:lstStyle/>
          <a:p>
            <a:pPr algn="l"/>
            <a:r>
              <a:rPr lang="es-ES" sz="2400" b="1" dirty="0" smtClean="0">
                <a:solidFill>
                  <a:schemeClr val="tx1">
                    <a:lumMod val="50000"/>
                    <a:lumOff val="50000"/>
                  </a:schemeClr>
                </a:solidFill>
                <a:latin typeface="Myriad Pro"/>
                <a:cs typeface="Myriad Pro"/>
              </a:rPr>
              <a:t>TÍTULO</a:t>
            </a:r>
            <a:r>
              <a:rPr lang="es-ES" sz="2400" dirty="0" smtClean="0">
                <a:solidFill>
                  <a:schemeClr val="tx1">
                    <a:lumMod val="50000"/>
                    <a:lumOff val="50000"/>
                  </a:schemeClr>
                </a:solidFill>
              </a:rPr>
              <a:t> SUBTITULO</a:t>
            </a:r>
            <a:endParaRPr lang="es-ES" sz="2400" dirty="0">
              <a:solidFill>
                <a:schemeClr val="tx1">
                  <a:lumMod val="50000"/>
                  <a:lumOff val="50000"/>
                </a:schemeClr>
              </a:solidFill>
            </a:endParaRPr>
          </a:p>
        </p:txBody>
      </p:sp>
      <p:pic>
        <p:nvPicPr>
          <p:cNvPr id="14" name="Imagen 13" descr="Logo intexa 300x120 p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7878" y="171374"/>
            <a:ext cx="1155922" cy="385307"/>
          </a:xfrm>
          <a:prstGeom prst="rect">
            <a:avLst/>
          </a:prstGeom>
        </p:spPr>
      </p:pic>
      <p:sp>
        <p:nvSpPr>
          <p:cNvPr id="22" name="CuadroTexto 21"/>
          <p:cNvSpPr txBox="1"/>
          <p:nvPr/>
        </p:nvSpPr>
        <p:spPr>
          <a:xfrm>
            <a:off x="3705415" y="2783863"/>
            <a:ext cx="1852704" cy="307777"/>
          </a:xfrm>
          <a:prstGeom prst="rect">
            <a:avLst/>
          </a:prstGeom>
          <a:noFill/>
        </p:spPr>
        <p:txBody>
          <a:bodyPr wrap="square" rtlCol="0">
            <a:spAutoFit/>
          </a:bodyPr>
          <a:lstStyle/>
          <a:p>
            <a:pPr algn="ctr"/>
            <a:r>
              <a:rPr lang="es-ES" sz="1400" dirty="0" smtClean="0">
                <a:solidFill>
                  <a:schemeClr val="bg1"/>
                </a:solidFill>
              </a:rPr>
              <a:t>CONCEPTO 03</a:t>
            </a:r>
            <a:endParaRPr lang="es-ES" sz="1400" dirty="0">
              <a:solidFill>
                <a:schemeClr val="bg1"/>
              </a:solidFill>
            </a:endParaRPr>
          </a:p>
        </p:txBody>
      </p:sp>
      <p:sp>
        <p:nvSpPr>
          <p:cNvPr id="31" name="Rectángulo 30"/>
          <p:cNvSpPr/>
          <p:nvPr/>
        </p:nvSpPr>
        <p:spPr>
          <a:xfrm flipV="1">
            <a:off x="-1" y="5013158"/>
            <a:ext cx="9144000" cy="130342"/>
          </a:xfrm>
          <a:prstGeom prst="rect">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25" name="CuadroTexto 24"/>
          <p:cNvSpPr txBox="1"/>
          <p:nvPr/>
        </p:nvSpPr>
        <p:spPr>
          <a:xfrm>
            <a:off x="942504" y="1097323"/>
            <a:ext cx="4086536" cy="830997"/>
          </a:xfrm>
          <a:prstGeom prst="rect">
            <a:avLst/>
          </a:prstGeom>
          <a:noFill/>
        </p:spPr>
        <p:txBody>
          <a:bodyPr wrap="square" rtlCol="0">
            <a:spAutoFit/>
          </a:bodyPr>
          <a:lstStyle/>
          <a:p>
            <a:r>
              <a:rPr lang="en-US" sz="1200" b="1" dirty="0" smtClean="0">
                <a:solidFill>
                  <a:srgbClr val="7F7F7F"/>
                </a:solidFill>
                <a:latin typeface="Myriad Pro"/>
                <a:cs typeface="Myriad Pro"/>
              </a:rPr>
              <a:t>TITULO 01</a:t>
            </a:r>
          </a:p>
          <a:p>
            <a:r>
              <a:rPr lang="en-US" sz="1200" dirty="0" err="1" smtClean="0">
                <a:solidFill>
                  <a:srgbClr val="7F7F7F"/>
                </a:solidFill>
                <a:latin typeface="Myriad Pro"/>
                <a:cs typeface="Myriad Pro"/>
              </a:rPr>
              <a:t>Lorem</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ipsum</a:t>
            </a:r>
            <a:r>
              <a:rPr lang="en-US" sz="1200" dirty="0" smtClean="0">
                <a:solidFill>
                  <a:srgbClr val="7F7F7F"/>
                </a:solidFill>
                <a:latin typeface="Myriad Pro"/>
                <a:cs typeface="Myriad Pro"/>
              </a:rPr>
              <a:t> dolor sit </a:t>
            </a:r>
            <a:r>
              <a:rPr lang="en-US" sz="1200" dirty="0" err="1" smtClean="0">
                <a:solidFill>
                  <a:srgbClr val="7F7F7F"/>
                </a:solidFill>
                <a:latin typeface="Myriad Pro"/>
                <a:cs typeface="Myriad Pro"/>
              </a:rPr>
              <a:t>amet</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consectetur</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adipiscing</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elit</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sed</a:t>
            </a:r>
            <a:r>
              <a:rPr lang="en-US" sz="1200" dirty="0" smtClean="0">
                <a:solidFill>
                  <a:srgbClr val="7F7F7F"/>
                </a:solidFill>
                <a:latin typeface="Myriad Pro"/>
                <a:cs typeface="Myriad Pro"/>
              </a:rPr>
              <a:t> do </a:t>
            </a:r>
            <a:r>
              <a:rPr lang="en-US" sz="1200" dirty="0" err="1" smtClean="0">
                <a:solidFill>
                  <a:srgbClr val="7F7F7F"/>
                </a:solidFill>
                <a:latin typeface="Myriad Pro"/>
                <a:cs typeface="Myriad Pro"/>
              </a:rPr>
              <a:t>eiusmod</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tempor</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incididunt</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ut</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labore</a:t>
            </a:r>
            <a:r>
              <a:rPr lang="en-US" sz="1200" dirty="0" smtClean="0">
                <a:solidFill>
                  <a:srgbClr val="7F7F7F"/>
                </a:solidFill>
                <a:latin typeface="Myriad Pro"/>
                <a:cs typeface="Myriad Pro"/>
              </a:rPr>
              <a:t> et </a:t>
            </a:r>
            <a:r>
              <a:rPr lang="en-US" sz="1200" dirty="0" err="1" smtClean="0">
                <a:solidFill>
                  <a:srgbClr val="7F7F7F"/>
                </a:solidFill>
                <a:latin typeface="Myriad Pro"/>
                <a:cs typeface="Myriad Pro"/>
              </a:rPr>
              <a:t>dolore</a:t>
            </a:r>
            <a:r>
              <a:rPr lang="en-US" sz="1200" dirty="0" smtClean="0">
                <a:solidFill>
                  <a:srgbClr val="7F7F7F"/>
                </a:solidFill>
                <a:latin typeface="Myriad Pro"/>
                <a:cs typeface="Myriad Pro"/>
              </a:rPr>
              <a:t> magna </a:t>
            </a:r>
            <a:r>
              <a:rPr lang="en-US" sz="1200" dirty="0" err="1" smtClean="0">
                <a:solidFill>
                  <a:srgbClr val="7F7F7F"/>
                </a:solidFill>
                <a:latin typeface="Myriad Pro"/>
                <a:cs typeface="Myriad Pro"/>
              </a:rPr>
              <a:t>aliqua</a:t>
            </a:r>
            <a:r>
              <a:rPr lang="en-US" sz="1200" dirty="0" smtClean="0">
                <a:solidFill>
                  <a:srgbClr val="7F7F7F"/>
                </a:solidFill>
                <a:latin typeface="Myriad Pro"/>
                <a:cs typeface="Myriad Pro"/>
              </a:rPr>
              <a:t>. </a:t>
            </a:r>
            <a:endParaRPr lang="es-ES" sz="1200" dirty="0">
              <a:solidFill>
                <a:srgbClr val="7F7F7F"/>
              </a:solidFill>
              <a:latin typeface="Myriad Pro"/>
              <a:cs typeface="Myriad Pro"/>
            </a:endParaRPr>
          </a:p>
        </p:txBody>
      </p:sp>
      <p:sp>
        <p:nvSpPr>
          <p:cNvPr id="4" name="Elipse 3"/>
          <p:cNvSpPr/>
          <p:nvPr/>
        </p:nvSpPr>
        <p:spPr>
          <a:xfrm>
            <a:off x="429337" y="1097762"/>
            <a:ext cx="384876" cy="384876"/>
          </a:xfrm>
          <a:prstGeom prst="ellipse">
            <a:avLst/>
          </a:prstGeom>
          <a:solidFill>
            <a:srgbClr val="FF9900"/>
          </a:solidFill>
          <a:ln>
            <a:solidFill>
              <a:srgbClr val="FFFFFF"/>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dirty="0"/>
          </a:p>
        </p:txBody>
      </p:sp>
      <p:sp>
        <p:nvSpPr>
          <p:cNvPr id="18" name="Elipse 17"/>
          <p:cNvSpPr/>
          <p:nvPr/>
        </p:nvSpPr>
        <p:spPr>
          <a:xfrm>
            <a:off x="419845" y="1952284"/>
            <a:ext cx="384876" cy="384876"/>
          </a:xfrm>
          <a:prstGeom prst="ellipse">
            <a:avLst/>
          </a:prstGeom>
          <a:solidFill>
            <a:srgbClr val="FF9900"/>
          </a:solidFill>
          <a:ln>
            <a:solidFill>
              <a:srgbClr val="FFFFFF"/>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dirty="0"/>
          </a:p>
        </p:txBody>
      </p:sp>
      <p:sp>
        <p:nvSpPr>
          <p:cNvPr id="19" name="Elipse 18"/>
          <p:cNvSpPr/>
          <p:nvPr/>
        </p:nvSpPr>
        <p:spPr>
          <a:xfrm>
            <a:off x="429337" y="2912067"/>
            <a:ext cx="384876" cy="384876"/>
          </a:xfrm>
          <a:prstGeom prst="ellipse">
            <a:avLst/>
          </a:prstGeom>
          <a:solidFill>
            <a:srgbClr val="FF9900"/>
          </a:solidFill>
          <a:ln>
            <a:solidFill>
              <a:srgbClr val="FFFFFF"/>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dirty="0"/>
          </a:p>
        </p:txBody>
      </p:sp>
      <p:sp>
        <p:nvSpPr>
          <p:cNvPr id="21" name="Elipse 20"/>
          <p:cNvSpPr/>
          <p:nvPr/>
        </p:nvSpPr>
        <p:spPr>
          <a:xfrm>
            <a:off x="429337" y="3901270"/>
            <a:ext cx="384876" cy="384876"/>
          </a:xfrm>
          <a:prstGeom prst="ellipse">
            <a:avLst/>
          </a:prstGeom>
          <a:solidFill>
            <a:srgbClr val="FF9900"/>
          </a:solidFill>
          <a:ln>
            <a:solidFill>
              <a:srgbClr val="FFFFFF"/>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dirty="0"/>
          </a:p>
        </p:txBody>
      </p:sp>
      <p:sp>
        <p:nvSpPr>
          <p:cNvPr id="33" name="CuadroTexto 32"/>
          <p:cNvSpPr txBox="1"/>
          <p:nvPr/>
        </p:nvSpPr>
        <p:spPr>
          <a:xfrm>
            <a:off x="458332" y="1020800"/>
            <a:ext cx="355882" cy="461665"/>
          </a:xfrm>
          <a:prstGeom prst="rect">
            <a:avLst/>
          </a:prstGeom>
          <a:noFill/>
        </p:spPr>
        <p:txBody>
          <a:bodyPr wrap="square" rtlCol="0">
            <a:spAutoFit/>
          </a:bodyPr>
          <a:lstStyle/>
          <a:p>
            <a:r>
              <a:rPr lang="es-ES" sz="2400" dirty="0" smtClean="0">
                <a:solidFill>
                  <a:schemeClr val="bg1"/>
                </a:solidFill>
                <a:latin typeface="Myriad Pro"/>
                <a:cs typeface="Myriad Pro"/>
              </a:rPr>
              <a:t>1</a:t>
            </a:r>
            <a:endParaRPr lang="es-ES" sz="2400" dirty="0">
              <a:solidFill>
                <a:schemeClr val="bg1"/>
              </a:solidFill>
              <a:latin typeface="Myriad Pro"/>
              <a:cs typeface="Myriad Pro"/>
            </a:endParaRPr>
          </a:p>
        </p:txBody>
      </p:sp>
      <p:sp>
        <p:nvSpPr>
          <p:cNvPr id="23" name="CuadroTexto 22"/>
          <p:cNvSpPr txBox="1"/>
          <p:nvPr/>
        </p:nvSpPr>
        <p:spPr>
          <a:xfrm>
            <a:off x="447960" y="1875322"/>
            <a:ext cx="355882" cy="461665"/>
          </a:xfrm>
          <a:prstGeom prst="rect">
            <a:avLst/>
          </a:prstGeom>
          <a:noFill/>
        </p:spPr>
        <p:txBody>
          <a:bodyPr wrap="square" rtlCol="0">
            <a:spAutoFit/>
          </a:bodyPr>
          <a:lstStyle/>
          <a:p>
            <a:r>
              <a:rPr lang="es-ES" sz="2400" dirty="0">
                <a:solidFill>
                  <a:schemeClr val="bg1"/>
                </a:solidFill>
                <a:latin typeface="Myriad Pro"/>
                <a:cs typeface="Myriad Pro"/>
              </a:rPr>
              <a:t>2</a:t>
            </a:r>
          </a:p>
        </p:txBody>
      </p:sp>
      <p:sp>
        <p:nvSpPr>
          <p:cNvPr id="27" name="CuadroTexto 26"/>
          <p:cNvSpPr txBox="1"/>
          <p:nvPr/>
        </p:nvSpPr>
        <p:spPr>
          <a:xfrm>
            <a:off x="942504" y="1926630"/>
            <a:ext cx="4509899" cy="646331"/>
          </a:xfrm>
          <a:prstGeom prst="rect">
            <a:avLst/>
          </a:prstGeom>
          <a:noFill/>
        </p:spPr>
        <p:txBody>
          <a:bodyPr wrap="square" rtlCol="0">
            <a:spAutoFit/>
          </a:bodyPr>
          <a:lstStyle/>
          <a:p>
            <a:r>
              <a:rPr lang="en-US" sz="1200" b="1" dirty="0" smtClean="0">
                <a:solidFill>
                  <a:srgbClr val="7F7F7F"/>
                </a:solidFill>
                <a:latin typeface="Myriad Pro"/>
                <a:cs typeface="Myriad Pro"/>
              </a:rPr>
              <a:t>TITULO 02</a:t>
            </a:r>
          </a:p>
          <a:p>
            <a:r>
              <a:rPr lang="en-US" sz="1200" dirty="0" err="1" smtClean="0">
                <a:solidFill>
                  <a:srgbClr val="7F7F7F"/>
                </a:solidFill>
                <a:latin typeface="Myriad Pro"/>
                <a:cs typeface="Myriad Pro"/>
              </a:rPr>
              <a:t>Lorem</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ipsum</a:t>
            </a:r>
            <a:r>
              <a:rPr lang="en-US" sz="1200" dirty="0" smtClean="0">
                <a:solidFill>
                  <a:srgbClr val="7F7F7F"/>
                </a:solidFill>
                <a:latin typeface="Myriad Pro"/>
                <a:cs typeface="Myriad Pro"/>
              </a:rPr>
              <a:t> dolor sit </a:t>
            </a:r>
            <a:r>
              <a:rPr lang="en-US" sz="1200" dirty="0" err="1" smtClean="0">
                <a:solidFill>
                  <a:srgbClr val="7F7F7F"/>
                </a:solidFill>
                <a:latin typeface="Myriad Pro"/>
                <a:cs typeface="Myriad Pro"/>
              </a:rPr>
              <a:t>amet</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consectetur</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adipiscing</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elit</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sed</a:t>
            </a:r>
            <a:r>
              <a:rPr lang="en-US" sz="1200" dirty="0" smtClean="0">
                <a:solidFill>
                  <a:srgbClr val="7F7F7F"/>
                </a:solidFill>
                <a:latin typeface="Myriad Pro"/>
                <a:cs typeface="Myriad Pro"/>
              </a:rPr>
              <a:t> do </a:t>
            </a:r>
            <a:r>
              <a:rPr lang="en-US" sz="1200" dirty="0" err="1" smtClean="0">
                <a:solidFill>
                  <a:srgbClr val="7F7F7F"/>
                </a:solidFill>
                <a:latin typeface="Myriad Pro"/>
                <a:cs typeface="Myriad Pro"/>
              </a:rPr>
              <a:t>eiusmod</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tempor</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incididunt</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ut</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labore</a:t>
            </a:r>
            <a:r>
              <a:rPr lang="en-US" sz="1200" dirty="0" smtClean="0">
                <a:solidFill>
                  <a:srgbClr val="7F7F7F"/>
                </a:solidFill>
                <a:latin typeface="Myriad Pro"/>
                <a:cs typeface="Myriad Pro"/>
              </a:rPr>
              <a:t> et </a:t>
            </a:r>
            <a:r>
              <a:rPr lang="en-US" sz="1200" dirty="0" err="1" smtClean="0">
                <a:solidFill>
                  <a:srgbClr val="7F7F7F"/>
                </a:solidFill>
                <a:latin typeface="Myriad Pro"/>
                <a:cs typeface="Myriad Pro"/>
              </a:rPr>
              <a:t>dolore</a:t>
            </a:r>
            <a:r>
              <a:rPr lang="en-US" sz="1200" dirty="0" smtClean="0">
                <a:solidFill>
                  <a:srgbClr val="7F7F7F"/>
                </a:solidFill>
                <a:latin typeface="Myriad Pro"/>
                <a:cs typeface="Myriad Pro"/>
              </a:rPr>
              <a:t> magna </a:t>
            </a:r>
            <a:r>
              <a:rPr lang="en-US" sz="1200" dirty="0" err="1" smtClean="0">
                <a:solidFill>
                  <a:srgbClr val="7F7F7F"/>
                </a:solidFill>
                <a:latin typeface="Myriad Pro"/>
                <a:cs typeface="Myriad Pro"/>
              </a:rPr>
              <a:t>aliqua</a:t>
            </a:r>
            <a:r>
              <a:rPr lang="en-US" sz="1200" dirty="0" smtClean="0">
                <a:solidFill>
                  <a:srgbClr val="7F7F7F"/>
                </a:solidFill>
                <a:latin typeface="Myriad Pro"/>
                <a:cs typeface="Myriad Pro"/>
              </a:rPr>
              <a:t>. </a:t>
            </a:r>
            <a:endParaRPr lang="es-ES" sz="1200" dirty="0">
              <a:solidFill>
                <a:srgbClr val="7F7F7F"/>
              </a:solidFill>
              <a:latin typeface="Myriad Pro"/>
              <a:cs typeface="Myriad Pro"/>
            </a:endParaRPr>
          </a:p>
        </p:txBody>
      </p:sp>
      <p:sp>
        <p:nvSpPr>
          <p:cNvPr id="28" name="CuadroTexto 27"/>
          <p:cNvSpPr txBox="1"/>
          <p:nvPr/>
        </p:nvSpPr>
        <p:spPr>
          <a:xfrm>
            <a:off x="942504" y="2802801"/>
            <a:ext cx="4086536" cy="830997"/>
          </a:xfrm>
          <a:prstGeom prst="rect">
            <a:avLst/>
          </a:prstGeom>
          <a:noFill/>
        </p:spPr>
        <p:txBody>
          <a:bodyPr wrap="square" rtlCol="0">
            <a:spAutoFit/>
          </a:bodyPr>
          <a:lstStyle/>
          <a:p>
            <a:r>
              <a:rPr lang="en-US" sz="1200" b="1" dirty="0" smtClean="0">
                <a:solidFill>
                  <a:srgbClr val="7F7F7F"/>
                </a:solidFill>
                <a:latin typeface="Myriad Pro"/>
                <a:cs typeface="Myriad Pro"/>
              </a:rPr>
              <a:t>TITULO 03</a:t>
            </a:r>
          </a:p>
          <a:p>
            <a:r>
              <a:rPr lang="en-US" sz="1200" dirty="0" err="1" smtClean="0">
                <a:solidFill>
                  <a:srgbClr val="7F7F7F"/>
                </a:solidFill>
                <a:latin typeface="Myriad Pro"/>
                <a:cs typeface="Myriad Pro"/>
              </a:rPr>
              <a:t>Lorem</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ipsum</a:t>
            </a:r>
            <a:r>
              <a:rPr lang="en-US" sz="1200" dirty="0" smtClean="0">
                <a:solidFill>
                  <a:srgbClr val="7F7F7F"/>
                </a:solidFill>
                <a:latin typeface="Myriad Pro"/>
                <a:cs typeface="Myriad Pro"/>
              </a:rPr>
              <a:t> dolor sit </a:t>
            </a:r>
            <a:r>
              <a:rPr lang="en-US" sz="1200" dirty="0" err="1" smtClean="0">
                <a:solidFill>
                  <a:srgbClr val="7F7F7F"/>
                </a:solidFill>
                <a:latin typeface="Myriad Pro"/>
                <a:cs typeface="Myriad Pro"/>
              </a:rPr>
              <a:t>amet</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consectetur</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adipiscing</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elit</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sed</a:t>
            </a:r>
            <a:r>
              <a:rPr lang="en-US" sz="1200" dirty="0" smtClean="0">
                <a:solidFill>
                  <a:srgbClr val="7F7F7F"/>
                </a:solidFill>
                <a:latin typeface="Myriad Pro"/>
                <a:cs typeface="Myriad Pro"/>
              </a:rPr>
              <a:t> do </a:t>
            </a:r>
            <a:r>
              <a:rPr lang="en-US" sz="1200" dirty="0" err="1" smtClean="0">
                <a:solidFill>
                  <a:srgbClr val="7F7F7F"/>
                </a:solidFill>
                <a:latin typeface="Myriad Pro"/>
                <a:cs typeface="Myriad Pro"/>
              </a:rPr>
              <a:t>eiusmod</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tempor</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incididunt</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ut</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labore</a:t>
            </a:r>
            <a:r>
              <a:rPr lang="en-US" sz="1200" dirty="0" smtClean="0">
                <a:solidFill>
                  <a:srgbClr val="7F7F7F"/>
                </a:solidFill>
                <a:latin typeface="Myriad Pro"/>
                <a:cs typeface="Myriad Pro"/>
              </a:rPr>
              <a:t> et </a:t>
            </a:r>
            <a:r>
              <a:rPr lang="en-US" sz="1200" dirty="0" err="1" smtClean="0">
                <a:solidFill>
                  <a:srgbClr val="7F7F7F"/>
                </a:solidFill>
                <a:latin typeface="Myriad Pro"/>
                <a:cs typeface="Myriad Pro"/>
              </a:rPr>
              <a:t>dolore</a:t>
            </a:r>
            <a:r>
              <a:rPr lang="en-US" sz="1200" dirty="0" smtClean="0">
                <a:solidFill>
                  <a:srgbClr val="7F7F7F"/>
                </a:solidFill>
                <a:latin typeface="Myriad Pro"/>
                <a:cs typeface="Myriad Pro"/>
              </a:rPr>
              <a:t> magna </a:t>
            </a:r>
            <a:r>
              <a:rPr lang="en-US" sz="1200" dirty="0" err="1" smtClean="0">
                <a:solidFill>
                  <a:srgbClr val="7F7F7F"/>
                </a:solidFill>
                <a:latin typeface="Myriad Pro"/>
                <a:cs typeface="Myriad Pro"/>
              </a:rPr>
              <a:t>aliqua</a:t>
            </a:r>
            <a:r>
              <a:rPr lang="en-US" sz="1200" dirty="0" smtClean="0">
                <a:solidFill>
                  <a:srgbClr val="7F7F7F"/>
                </a:solidFill>
                <a:latin typeface="Myriad Pro"/>
                <a:cs typeface="Myriad Pro"/>
              </a:rPr>
              <a:t>. </a:t>
            </a:r>
            <a:endParaRPr lang="es-ES" sz="1200" dirty="0">
              <a:solidFill>
                <a:srgbClr val="7F7F7F"/>
              </a:solidFill>
              <a:latin typeface="Myriad Pro"/>
              <a:cs typeface="Myriad Pro"/>
            </a:endParaRPr>
          </a:p>
        </p:txBody>
      </p:sp>
      <p:sp>
        <p:nvSpPr>
          <p:cNvPr id="29" name="CuadroTexto 28"/>
          <p:cNvSpPr txBox="1"/>
          <p:nvPr/>
        </p:nvSpPr>
        <p:spPr>
          <a:xfrm>
            <a:off x="458332" y="2835153"/>
            <a:ext cx="355882" cy="461665"/>
          </a:xfrm>
          <a:prstGeom prst="rect">
            <a:avLst/>
          </a:prstGeom>
          <a:noFill/>
        </p:spPr>
        <p:txBody>
          <a:bodyPr wrap="square" rtlCol="0">
            <a:spAutoFit/>
          </a:bodyPr>
          <a:lstStyle/>
          <a:p>
            <a:r>
              <a:rPr lang="es-ES" sz="2400" dirty="0">
                <a:solidFill>
                  <a:schemeClr val="bg1"/>
                </a:solidFill>
                <a:latin typeface="Myriad Pro"/>
                <a:cs typeface="Myriad Pro"/>
              </a:rPr>
              <a:t>3</a:t>
            </a:r>
          </a:p>
        </p:txBody>
      </p:sp>
      <p:sp>
        <p:nvSpPr>
          <p:cNvPr id="30" name="CuadroTexto 29"/>
          <p:cNvSpPr txBox="1"/>
          <p:nvPr/>
        </p:nvSpPr>
        <p:spPr>
          <a:xfrm>
            <a:off x="445503" y="3825437"/>
            <a:ext cx="355882" cy="461665"/>
          </a:xfrm>
          <a:prstGeom prst="rect">
            <a:avLst/>
          </a:prstGeom>
          <a:noFill/>
        </p:spPr>
        <p:txBody>
          <a:bodyPr wrap="square" rtlCol="0">
            <a:spAutoFit/>
          </a:bodyPr>
          <a:lstStyle/>
          <a:p>
            <a:r>
              <a:rPr lang="es-ES" sz="2400" dirty="0">
                <a:solidFill>
                  <a:schemeClr val="bg1"/>
                </a:solidFill>
                <a:latin typeface="Myriad Pro"/>
                <a:cs typeface="Myriad Pro"/>
              </a:rPr>
              <a:t>4</a:t>
            </a:r>
          </a:p>
        </p:txBody>
      </p:sp>
      <p:sp>
        <p:nvSpPr>
          <p:cNvPr id="39" name="CuadroTexto 38"/>
          <p:cNvSpPr txBox="1"/>
          <p:nvPr/>
        </p:nvSpPr>
        <p:spPr>
          <a:xfrm>
            <a:off x="942504" y="3825437"/>
            <a:ext cx="4086536" cy="830997"/>
          </a:xfrm>
          <a:prstGeom prst="rect">
            <a:avLst/>
          </a:prstGeom>
          <a:noFill/>
        </p:spPr>
        <p:txBody>
          <a:bodyPr wrap="square" rtlCol="0">
            <a:spAutoFit/>
          </a:bodyPr>
          <a:lstStyle/>
          <a:p>
            <a:r>
              <a:rPr lang="en-US" sz="1200" b="1" dirty="0" smtClean="0">
                <a:solidFill>
                  <a:srgbClr val="7F7F7F"/>
                </a:solidFill>
                <a:latin typeface="Myriad Pro"/>
                <a:cs typeface="Myriad Pro"/>
              </a:rPr>
              <a:t>TITULO 04</a:t>
            </a:r>
          </a:p>
          <a:p>
            <a:r>
              <a:rPr lang="en-US" sz="1200" dirty="0" err="1" smtClean="0">
                <a:solidFill>
                  <a:srgbClr val="7F7F7F"/>
                </a:solidFill>
                <a:latin typeface="Myriad Pro"/>
                <a:cs typeface="Myriad Pro"/>
              </a:rPr>
              <a:t>Lorem</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ipsum</a:t>
            </a:r>
            <a:r>
              <a:rPr lang="en-US" sz="1200" dirty="0" smtClean="0">
                <a:solidFill>
                  <a:srgbClr val="7F7F7F"/>
                </a:solidFill>
                <a:latin typeface="Myriad Pro"/>
                <a:cs typeface="Myriad Pro"/>
              </a:rPr>
              <a:t> dolor sit </a:t>
            </a:r>
            <a:r>
              <a:rPr lang="en-US" sz="1200" dirty="0" err="1" smtClean="0">
                <a:solidFill>
                  <a:srgbClr val="7F7F7F"/>
                </a:solidFill>
                <a:latin typeface="Myriad Pro"/>
                <a:cs typeface="Myriad Pro"/>
              </a:rPr>
              <a:t>amet</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consectetur</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adipiscing</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elit</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sed</a:t>
            </a:r>
            <a:r>
              <a:rPr lang="en-US" sz="1200" dirty="0" smtClean="0">
                <a:solidFill>
                  <a:srgbClr val="7F7F7F"/>
                </a:solidFill>
                <a:latin typeface="Myriad Pro"/>
                <a:cs typeface="Myriad Pro"/>
              </a:rPr>
              <a:t> do </a:t>
            </a:r>
            <a:r>
              <a:rPr lang="en-US" sz="1200" dirty="0" err="1" smtClean="0">
                <a:solidFill>
                  <a:srgbClr val="7F7F7F"/>
                </a:solidFill>
                <a:latin typeface="Myriad Pro"/>
                <a:cs typeface="Myriad Pro"/>
              </a:rPr>
              <a:t>eiusmod</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tempor</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incididunt</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ut</a:t>
            </a:r>
            <a:r>
              <a:rPr lang="en-US" sz="1200" dirty="0" smtClean="0">
                <a:solidFill>
                  <a:srgbClr val="7F7F7F"/>
                </a:solidFill>
                <a:latin typeface="Myriad Pro"/>
                <a:cs typeface="Myriad Pro"/>
              </a:rPr>
              <a:t> </a:t>
            </a:r>
            <a:r>
              <a:rPr lang="en-US" sz="1200" dirty="0" err="1" smtClean="0">
                <a:solidFill>
                  <a:srgbClr val="7F7F7F"/>
                </a:solidFill>
                <a:latin typeface="Myriad Pro"/>
                <a:cs typeface="Myriad Pro"/>
              </a:rPr>
              <a:t>labore</a:t>
            </a:r>
            <a:r>
              <a:rPr lang="en-US" sz="1200" dirty="0" smtClean="0">
                <a:solidFill>
                  <a:srgbClr val="7F7F7F"/>
                </a:solidFill>
                <a:latin typeface="Myriad Pro"/>
                <a:cs typeface="Myriad Pro"/>
              </a:rPr>
              <a:t> et </a:t>
            </a:r>
            <a:r>
              <a:rPr lang="en-US" sz="1200" dirty="0" err="1" smtClean="0">
                <a:solidFill>
                  <a:srgbClr val="7F7F7F"/>
                </a:solidFill>
                <a:latin typeface="Myriad Pro"/>
                <a:cs typeface="Myriad Pro"/>
              </a:rPr>
              <a:t>dolore</a:t>
            </a:r>
            <a:r>
              <a:rPr lang="en-US" sz="1200" dirty="0" smtClean="0">
                <a:solidFill>
                  <a:srgbClr val="7F7F7F"/>
                </a:solidFill>
                <a:latin typeface="Myriad Pro"/>
                <a:cs typeface="Myriad Pro"/>
              </a:rPr>
              <a:t> magna </a:t>
            </a:r>
            <a:r>
              <a:rPr lang="en-US" sz="1200" dirty="0" err="1" smtClean="0">
                <a:solidFill>
                  <a:srgbClr val="7F7F7F"/>
                </a:solidFill>
                <a:latin typeface="Myriad Pro"/>
                <a:cs typeface="Myriad Pro"/>
              </a:rPr>
              <a:t>aliqua</a:t>
            </a:r>
            <a:r>
              <a:rPr lang="en-US" sz="1200" dirty="0" smtClean="0">
                <a:solidFill>
                  <a:srgbClr val="7F7F7F"/>
                </a:solidFill>
                <a:latin typeface="Myriad Pro"/>
                <a:cs typeface="Myriad Pro"/>
              </a:rPr>
              <a:t>. </a:t>
            </a:r>
            <a:endParaRPr lang="es-ES" sz="1200" dirty="0">
              <a:solidFill>
                <a:srgbClr val="7F7F7F"/>
              </a:solidFill>
              <a:latin typeface="Myriad Pro"/>
              <a:cs typeface="Myriad Pro"/>
            </a:endParaRPr>
          </a:p>
        </p:txBody>
      </p:sp>
      <p:pic>
        <p:nvPicPr>
          <p:cNvPr id="5" name="Imagen 4" descr="nos inspector3.jpg"/>
          <p:cNvPicPr>
            <a:picLocks noChangeAspect="1"/>
          </p:cNvPicPr>
          <p:nvPr/>
        </p:nvPicPr>
        <p:blipFill rotWithShape="1">
          <a:blip r:embed="rId3">
            <a:extLst>
              <a:ext uri="{28A0092B-C50C-407E-A947-70E740481C1C}">
                <a14:useLocalDpi xmlns:a14="http://schemas.microsoft.com/office/drawing/2010/main" val="0"/>
              </a:ext>
            </a:extLst>
          </a:blip>
          <a:srcRect l="34652" r="1"/>
          <a:stretch/>
        </p:blipFill>
        <p:spPr>
          <a:xfrm>
            <a:off x="5452403" y="1197606"/>
            <a:ext cx="3232954" cy="3275093"/>
          </a:xfrm>
          <a:prstGeom prst="rect">
            <a:avLst/>
          </a:prstGeom>
        </p:spPr>
      </p:pic>
    </p:spTree>
    <p:extLst>
      <p:ext uri="{BB962C8B-B14F-4D97-AF65-F5344CB8AC3E}">
        <p14:creationId xmlns:p14="http://schemas.microsoft.com/office/powerpoint/2010/main" val="36763842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p:cNvSpPr/>
          <p:nvPr/>
        </p:nvSpPr>
        <p:spPr>
          <a:xfrm flipV="1">
            <a:off x="0" y="0"/>
            <a:ext cx="9144000" cy="664348"/>
          </a:xfrm>
          <a:prstGeom prst="rect">
            <a:avLst/>
          </a:prstGeom>
          <a:gradFill flip="none" rotWithShape="1">
            <a:gsLst>
              <a:gs pos="23000">
                <a:schemeClr val="bg1"/>
              </a:gs>
              <a:gs pos="100000">
                <a:schemeClr val="tx2">
                  <a:lumMod val="25000"/>
                  <a:lumOff val="75000"/>
                </a:schemeClr>
              </a:gs>
            </a:gsLst>
            <a:lin ang="10800000" scaled="0"/>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31" name="Rectángulo 30"/>
          <p:cNvSpPr/>
          <p:nvPr/>
        </p:nvSpPr>
        <p:spPr>
          <a:xfrm flipV="1">
            <a:off x="-1" y="5013158"/>
            <a:ext cx="9144000" cy="130342"/>
          </a:xfrm>
          <a:prstGeom prst="rect">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pic>
        <p:nvPicPr>
          <p:cNvPr id="5" name="Imagen 4" descr="nos inspector3.jpg"/>
          <p:cNvPicPr>
            <a:picLocks noChangeAspect="1"/>
          </p:cNvPicPr>
          <p:nvPr/>
        </p:nvPicPr>
        <p:blipFill rotWithShape="1">
          <a:blip r:embed="rId2">
            <a:extLst>
              <a:ext uri="{28A0092B-C50C-407E-A947-70E740481C1C}">
                <a14:useLocalDpi xmlns:a14="http://schemas.microsoft.com/office/drawing/2010/main" val="0"/>
              </a:ext>
            </a:extLst>
          </a:blip>
          <a:srcRect l="34652" r="1"/>
          <a:stretch/>
        </p:blipFill>
        <p:spPr>
          <a:xfrm>
            <a:off x="445942" y="1621229"/>
            <a:ext cx="1770427" cy="1793503"/>
          </a:xfrm>
          <a:prstGeom prst="rect">
            <a:avLst/>
          </a:prstGeom>
        </p:spPr>
      </p:pic>
      <p:pic>
        <p:nvPicPr>
          <p:cNvPr id="20" name="Imagen 19" descr="nos inspector3.jpg"/>
          <p:cNvPicPr>
            <a:picLocks noChangeAspect="1"/>
          </p:cNvPicPr>
          <p:nvPr/>
        </p:nvPicPr>
        <p:blipFill rotWithShape="1">
          <a:blip r:embed="rId2">
            <a:extLst>
              <a:ext uri="{28A0092B-C50C-407E-A947-70E740481C1C}">
                <a14:useLocalDpi xmlns:a14="http://schemas.microsoft.com/office/drawing/2010/main" val="0"/>
              </a:ext>
            </a:extLst>
          </a:blip>
          <a:srcRect l="34652" r="1"/>
          <a:stretch/>
        </p:blipFill>
        <p:spPr>
          <a:xfrm>
            <a:off x="2593641" y="1611673"/>
            <a:ext cx="1770427" cy="1793503"/>
          </a:xfrm>
          <a:prstGeom prst="rect">
            <a:avLst/>
          </a:prstGeom>
        </p:spPr>
      </p:pic>
      <p:pic>
        <p:nvPicPr>
          <p:cNvPr id="24" name="Imagen 23" descr="nos inspector3.jpg"/>
          <p:cNvPicPr>
            <a:picLocks noChangeAspect="1"/>
          </p:cNvPicPr>
          <p:nvPr/>
        </p:nvPicPr>
        <p:blipFill rotWithShape="1">
          <a:blip r:embed="rId2">
            <a:extLst>
              <a:ext uri="{28A0092B-C50C-407E-A947-70E740481C1C}">
                <a14:useLocalDpi xmlns:a14="http://schemas.microsoft.com/office/drawing/2010/main" val="0"/>
              </a:ext>
            </a:extLst>
          </a:blip>
          <a:srcRect l="34652" r="1"/>
          <a:stretch/>
        </p:blipFill>
        <p:spPr>
          <a:xfrm>
            <a:off x="4704631" y="1611673"/>
            <a:ext cx="1770427" cy="1793503"/>
          </a:xfrm>
          <a:prstGeom prst="rect">
            <a:avLst/>
          </a:prstGeom>
        </p:spPr>
      </p:pic>
      <p:sp>
        <p:nvSpPr>
          <p:cNvPr id="32" name="CuadroTexto 31"/>
          <p:cNvSpPr txBox="1"/>
          <p:nvPr/>
        </p:nvSpPr>
        <p:spPr>
          <a:xfrm>
            <a:off x="458772" y="1102765"/>
            <a:ext cx="788737" cy="461665"/>
          </a:xfrm>
          <a:prstGeom prst="rect">
            <a:avLst/>
          </a:prstGeom>
          <a:noFill/>
        </p:spPr>
        <p:txBody>
          <a:bodyPr wrap="square" rtlCol="0">
            <a:spAutoFit/>
          </a:bodyPr>
          <a:lstStyle/>
          <a:p>
            <a:r>
              <a:rPr lang="es-ES" sz="2400" dirty="0" smtClean="0">
                <a:solidFill>
                  <a:srgbClr val="FF6600"/>
                </a:solidFill>
                <a:latin typeface="Myriad Pro"/>
                <a:cs typeface="Myriad Pro"/>
              </a:rPr>
              <a:t>01</a:t>
            </a:r>
            <a:endParaRPr lang="es-ES" sz="2400" dirty="0">
              <a:solidFill>
                <a:srgbClr val="FF6600"/>
              </a:solidFill>
              <a:latin typeface="Myriad Pro"/>
              <a:cs typeface="Myriad Pro"/>
            </a:endParaRPr>
          </a:p>
        </p:txBody>
      </p:sp>
      <p:sp>
        <p:nvSpPr>
          <p:cNvPr id="34" name="CuadroTexto 33"/>
          <p:cNvSpPr txBox="1"/>
          <p:nvPr/>
        </p:nvSpPr>
        <p:spPr>
          <a:xfrm>
            <a:off x="2493498" y="1102765"/>
            <a:ext cx="788737" cy="461665"/>
          </a:xfrm>
          <a:prstGeom prst="rect">
            <a:avLst/>
          </a:prstGeom>
          <a:noFill/>
        </p:spPr>
        <p:txBody>
          <a:bodyPr wrap="square" rtlCol="0">
            <a:spAutoFit/>
          </a:bodyPr>
          <a:lstStyle/>
          <a:p>
            <a:r>
              <a:rPr lang="es-ES" sz="2400" dirty="0" smtClean="0">
                <a:solidFill>
                  <a:schemeClr val="tx1">
                    <a:lumMod val="65000"/>
                    <a:lumOff val="35000"/>
                  </a:schemeClr>
                </a:solidFill>
                <a:latin typeface="Myriad Pro"/>
                <a:cs typeface="Myriad Pro"/>
              </a:rPr>
              <a:t>02</a:t>
            </a:r>
            <a:endParaRPr lang="es-ES" sz="2400" dirty="0">
              <a:solidFill>
                <a:schemeClr val="tx1">
                  <a:lumMod val="65000"/>
                  <a:lumOff val="35000"/>
                </a:schemeClr>
              </a:solidFill>
              <a:latin typeface="Myriad Pro"/>
              <a:cs typeface="Myriad Pro"/>
            </a:endParaRPr>
          </a:p>
        </p:txBody>
      </p:sp>
      <p:sp>
        <p:nvSpPr>
          <p:cNvPr id="35" name="CuadroTexto 34"/>
          <p:cNvSpPr txBox="1"/>
          <p:nvPr/>
        </p:nvSpPr>
        <p:spPr>
          <a:xfrm>
            <a:off x="4600803" y="1150008"/>
            <a:ext cx="788737" cy="461665"/>
          </a:xfrm>
          <a:prstGeom prst="rect">
            <a:avLst/>
          </a:prstGeom>
          <a:noFill/>
        </p:spPr>
        <p:txBody>
          <a:bodyPr wrap="square" rtlCol="0">
            <a:spAutoFit/>
          </a:bodyPr>
          <a:lstStyle/>
          <a:p>
            <a:r>
              <a:rPr lang="es-ES" sz="2400" dirty="0" smtClean="0">
                <a:solidFill>
                  <a:schemeClr val="accent2"/>
                </a:solidFill>
                <a:latin typeface="Myriad Pro"/>
                <a:cs typeface="Myriad Pro"/>
              </a:rPr>
              <a:t>03</a:t>
            </a:r>
            <a:endParaRPr lang="es-ES" sz="2400" dirty="0">
              <a:solidFill>
                <a:schemeClr val="accent2"/>
              </a:solidFill>
              <a:latin typeface="Myriad Pro"/>
              <a:cs typeface="Myriad Pro"/>
            </a:endParaRPr>
          </a:p>
        </p:txBody>
      </p:sp>
      <p:sp>
        <p:nvSpPr>
          <p:cNvPr id="36" name="CuadroTexto 35"/>
          <p:cNvSpPr txBox="1"/>
          <p:nvPr/>
        </p:nvSpPr>
        <p:spPr>
          <a:xfrm>
            <a:off x="6781409" y="1173326"/>
            <a:ext cx="788737" cy="461665"/>
          </a:xfrm>
          <a:prstGeom prst="rect">
            <a:avLst/>
          </a:prstGeom>
          <a:noFill/>
        </p:spPr>
        <p:txBody>
          <a:bodyPr wrap="square" rtlCol="0">
            <a:spAutoFit/>
          </a:bodyPr>
          <a:lstStyle/>
          <a:p>
            <a:r>
              <a:rPr lang="es-ES" sz="2400" dirty="0" smtClean="0">
                <a:solidFill>
                  <a:schemeClr val="tx2">
                    <a:lumMod val="50000"/>
                    <a:lumOff val="50000"/>
                  </a:schemeClr>
                </a:solidFill>
                <a:latin typeface="Myriad Pro"/>
                <a:cs typeface="Myriad Pro"/>
              </a:rPr>
              <a:t>04</a:t>
            </a:r>
            <a:endParaRPr lang="es-ES" sz="2400" dirty="0">
              <a:solidFill>
                <a:schemeClr val="tx2">
                  <a:lumMod val="50000"/>
                  <a:lumOff val="50000"/>
                </a:schemeClr>
              </a:solidFill>
              <a:latin typeface="Myriad Pro"/>
              <a:cs typeface="Myriad Pro"/>
            </a:endParaRPr>
          </a:p>
        </p:txBody>
      </p:sp>
      <p:sp>
        <p:nvSpPr>
          <p:cNvPr id="38" name="CuadroTexto 37"/>
          <p:cNvSpPr txBox="1"/>
          <p:nvPr/>
        </p:nvSpPr>
        <p:spPr>
          <a:xfrm>
            <a:off x="368968" y="3492929"/>
            <a:ext cx="1847401" cy="938719"/>
          </a:xfrm>
          <a:prstGeom prst="rect">
            <a:avLst/>
          </a:prstGeom>
          <a:noFill/>
        </p:spPr>
        <p:txBody>
          <a:bodyPr wrap="square" rtlCol="0">
            <a:spAutoFit/>
          </a:bodyPr>
          <a:lstStyle/>
          <a:p>
            <a:pPr algn="just"/>
            <a:r>
              <a:rPr lang="en-US" sz="1100" dirty="0" err="1" smtClean="0">
                <a:solidFill>
                  <a:schemeClr val="tx1">
                    <a:lumMod val="50000"/>
                    <a:lumOff val="50000"/>
                  </a:schemeClr>
                </a:solidFill>
                <a:latin typeface="Myriad Pro"/>
                <a:cs typeface="Myriad Pro"/>
              </a:rPr>
              <a:t>Lorem</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ipsum</a:t>
            </a:r>
            <a:r>
              <a:rPr lang="en-US" sz="1100" dirty="0" smtClean="0">
                <a:solidFill>
                  <a:schemeClr val="tx1">
                    <a:lumMod val="50000"/>
                    <a:lumOff val="50000"/>
                  </a:schemeClr>
                </a:solidFill>
                <a:latin typeface="Myriad Pro"/>
                <a:cs typeface="Myriad Pro"/>
              </a:rPr>
              <a:t> dolor sit </a:t>
            </a:r>
            <a:r>
              <a:rPr lang="en-US" sz="1100" dirty="0" err="1" smtClean="0">
                <a:solidFill>
                  <a:schemeClr val="tx1">
                    <a:lumMod val="50000"/>
                    <a:lumOff val="50000"/>
                  </a:schemeClr>
                </a:solidFill>
                <a:latin typeface="Myriad Pro"/>
                <a:cs typeface="Myriad Pro"/>
              </a:rPr>
              <a:t>amet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consectetur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adipiscing</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elit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sed</a:t>
            </a:r>
            <a:r>
              <a:rPr lang="en-US" sz="1100" dirty="0" smtClean="0">
                <a:solidFill>
                  <a:schemeClr val="tx1">
                    <a:lumMod val="50000"/>
                    <a:lumOff val="50000"/>
                  </a:schemeClr>
                </a:solidFill>
                <a:latin typeface="Myriad Pro"/>
                <a:cs typeface="Myriad Pro"/>
              </a:rPr>
              <a:t> do </a:t>
            </a:r>
            <a:r>
              <a:rPr lang="en-US" sz="1100" dirty="0" err="1" smtClean="0">
                <a:solidFill>
                  <a:schemeClr val="tx1">
                    <a:lumMod val="50000"/>
                    <a:lumOff val="50000"/>
                  </a:schemeClr>
                </a:solidFill>
                <a:latin typeface="Myriad Pro"/>
                <a:cs typeface="Myriad Pro"/>
              </a:rPr>
              <a:t>eiusmod</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tempor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incididunt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ut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labore</a:t>
            </a:r>
            <a:r>
              <a:rPr lang="en-US" sz="1100" dirty="0" smtClean="0">
                <a:solidFill>
                  <a:schemeClr val="tx1">
                    <a:lumMod val="50000"/>
                    <a:lumOff val="50000"/>
                  </a:schemeClr>
                </a:solidFill>
                <a:latin typeface="Myriad Pro"/>
                <a:cs typeface="Myriad Pro"/>
              </a:rPr>
              <a:t> et </a:t>
            </a:r>
            <a:r>
              <a:rPr lang="en-US" sz="1100" dirty="0" err="1" smtClean="0">
                <a:solidFill>
                  <a:schemeClr val="tx1">
                    <a:lumMod val="50000"/>
                    <a:lumOff val="50000"/>
                  </a:schemeClr>
                </a:solidFill>
                <a:latin typeface="Myriad Pro"/>
                <a:cs typeface="Myriad Pro"/>
              </a:rPr>
              <a:t>dolore</a:t>
            </a:r>
            <a:r>
              <a:rPr lang="en-US" sz="1100" dirty="0" smtClean="0">
                <a:solidFill>
                  <a:schemeClr val="tx1">
                    <a:lumMod val="50000"/>
                    <a:lumOff val="50000"/>
                  </a:schemeClr>
                </a:solidFill>
                <a:latin typeface="Myriad Pro"/>
                <a:cs typeface="Myriad Pro"/>
              </a:rPr>
              <a:t> magna </a:t>
            </a:r>
            <a:r>
              <a:rPr lang="en-US" sz="1100" dirty="0" err="1" smtClean="0">
                <a:solidFill>
                  <a:schemeClr val="tx1">
                    <a:lumMod val="50000"/>
                    <a:lumOff val="50000"/>
                  </a:schemeClr>
                </a:solidFill>
                <a:latin typeface="Myriad Pro"/>
                <a:cs typeface="Myriad Pro"/>
              </a:rPr>
              <a:t>aliqua</a:t>
            </a:r>
            <a:r>
              <a:rPr lang="en-US" sz="1100" dirty="0" smtClean="0">
                <a:solidFill>
                  <a:schemeClr val="tx1">
                    <a:lumMod val="50000"/>
                    <a:lumOff val="50000"/>
                  </a:schemeClr>
                </a:solidFill>
                <a:latin typeface="Myriad Pro"/>
                <a:cs typeface="Myriad Pro"/>
              </a:rPr>
              <a:t>. </a:t>
            </a:r>
            <a:endParaRPr lang="es-ES" sz="1100" dirty="0">
              <a:solidFill>
                <a:schemeClr val="tx1">
                  <a:lumMod val="50000"/>
                  <a:lumOff val="50000"/>
                </a:schemeClr>
              </a:solidFill>
              <a:latin typeface="Myriad Pro"/>
              <a:cs typeface="Myriad Pro"/>
            </a:endParaRPr>
          </a:p>
        </p:txBody>
      </p:sp>
      <p:sp>
        <p:nvSpPr>
          <p:cNvPr id="40" name="CuadroTexto 39"/>
          <p:cNvSpPr txBox="1"/>
          <p:nvPr/>
        </p:nvSpPr>
        <p:spPr>
          <a:xfrm>
            <a:off x="2483539" y="3527496"/>
            <a:ext cx="1880529" cy="938719"/>
          </a:xfrm>
          <a:prstGeom prst="rect">
            <a:avLst/>
          </a:prstGeom>
          <a:noFill/>
        </p:spPr>
        <p:txBody>
          <a:bodyPr wrap="square" rtlCol="0">
            <a:spAutoFit/>
          </a:bodyPr>
          <a:lstStyle/>
          <a:p>
            <a:pPr algn="just"/>
            <a:r>
              <a:rPr lang="en-US" sz="1100" dirty="0" err="1" smtClean="0">
                <a:solidFill>
                  <a:schemeClr val="tx1">
                    <a:lumMod val="50000"/>
                    <a:lumOff val="50000"/>
                  </a:schemeClr>
                </a:solidFill>
                <a:latin typeface="Myriad Pro"/>
                <a:cs typeface="Myriad Pro"/>
              </a:rPr>
              <a:t>Lorem</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ipsum</a:t>
            </a:r>
            <a:r>
              <a:rPr lang="en-US" sz="1100" dirty="0" smtClean="0">
                <a:solidFill>
                  <a:schemeClr val="tx1">
                    <a:lumMod val="50000"/>
                    <a:lumOff val="50000"/>
                  </a:schemeClr>
                </a:solidFill>
                <a:latin typeface="Myriad Pro"/>
                <a:cs typeface="Myriad Pro"/>
              </a:rPr>
              <a:t> dolor sit </a:t>
            </a:r>
            <a:r>
              <a:rPr lang="en-US" sz="1100" dirty="0" err="1" smtClean="0">
                <a:solidFill>
                  <a:schemeClr val="tx1">
                    <a:lumMod val="50000"/>
                    <a:lumOff val="50000"/>
                  </a:schemeClr>
                </a:solidFill>
                <a:latin typeface="Myriad Pro"/>
                <a:cs typeface="Myriad Pro"/>
              </a:rPr>
              <a:t>amet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consectetur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adipiscing</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elit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sed</a:t>
            </a:r>
            <a:r>
              <a:rPr lang="en-US" sz="1100" dirty="0" smtClean="0">
                <a:solidFill>
                  <a:schemeClr val="tx1">
                    <a:lumMod val="50000"/>
                    <a:lumOff val="50000"/>
                  </a:schemeClr>
                </a:solidFill>
                <a:latin typeface="Myriad Pro"/>
                <a:cs typeface="Myriad Pro"/>
              </a:rPr>
              <a:t> do </a:t>
            </a:r>
            <a:r>
              <a:rPr lang="en-US" sz="1100" dirty="0" err="1" smtClean="0">
                <a:solidFill>
                  <a:schemeClr val="tx1">
                    <a:lumMod val="50000"/>
                    <a:lumOff val="50000"/>
                  </a:schemeClr>
                </a:solidFill>
                <a:latin typeface="Myriad Pro"/>
                <a:cs typeface="Myriad Pro"/>
              </a:rPr>
              <a:t>eiusmod</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tempor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incididunt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ut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labore</a:t>
            </a:r>
            <a:r>
              <a:rPr lang="en-US" sz="1100" dirty="0" smtClean="0">
                <a:solidFill>
                  <a:schemeClr val="tx1">
                    <a:lumMod val="50000"/>
                    <a:lumOff val="50000"/>
                  </a:schemeClr>
                </a:solidFill>
                <a:latin typeface="Myriad Pro"/>
                <a:cs typeface="Myriad Pro"/>
              </a:rPr>
              <a:t> et </a:t>
            </a:r>
            <a:r>
              <a:rPr lang="en-US" sz="1100" dirty="0" err="1" smtClean="0">
                <a:solidFill>
                  <a:schemeClr val="tx1">
                    <a:lumMod val="50000"/>
                    <a:lumOff val="50000"/>
                  </a:schemeClr>
                </a:solidFill>
                <a:latin typeface="Myriad Pro"/>
                <a:cs typeface="Myriad Pro"/>
              </a:rPr>
              <a:t>dolore</a:t>
            </a:r>
            <a:r>
              <a:rPr lang="en-US" sz="1100" dirty="0" smtClean="0">
                <a:solidFill>
                  <a:schemeClr val="tx1">
                    <a:lumMod val="50000"/>
                    <a:lumOff val="50000"/>
                  </a:schemeClr>
                </a:solidFill>
                <a:latin typeface="Myriad Pro"/>
                <a:cs typeface="Myriad Pro"/>
              </a:rPr>
              <a:t> magna </a:t>
            </a:r>
            <a:r>
              <a:rPr lang="en-US" sz="1100" dirty="0" err="1" smtClean="0">
                <a:solidFill>
                  <a:schemeClr val="tx1">
                    <a:lumMod val="50000"/>
                    <a:lumOff val="50000"/>
                  </a:schemeClr>
                </a:solidFill>
                <a:latin typeface="Myriad Pro"/>
                <a:cs typeface="Myriad Pro"/>
              </a:rPr>
              <a:t>aliqua</a:t>
            </a:r>
            <a:r>
              <a:rPr lang="en-US" sz="1100" dirty="0" smtClean="0">
                <a:solidFill>
                  <a:schemeClr val="tx1">
                    <a:lumMod val="50000"/>
                    <a:lumOff val="50000"/>
                  </a:schemeClr>
                </a:solidFill>
                <a:latin typeface="Myriad Pro"/>
                <a:cs typeface="Myriad Pro"/>
              </a:rPr>
              <a:t>. </a:t>
            </a:r>
            <a:endParaRPr lang="es-ES" sz="1100" dirty="0">
              <a:solidFill>
                <a:schemeClr val="tx1">
                  <a:lumMod val="50000"/>
                  <a:lumOff val="50000"/>
                </a:schemeClr>
              </a:solidFill>
              <a:latin typeface="Myriad Pro"/>
              <a:cs typeface="Myriad Pro"/>
            </a:endParaRPr>
          </a:p>
        </p:txBody>
      </p:sp>
      <p:sp>
        <p:nvSpPr>
          <p:cNvPr id="41" name="CuadroTexto 40"/>
          <p:cNvSpPr txBox="1"/>
          <p:nvPr/>
        </p:nvSpPr>
        <p:spPr>
          <a:xfrm>
            <a:off x="4589169" y="3527496"/>
            <a:ext cx="1885889" cy="938719"/>
          </a:xfrm>
          <a:prstGeom prst="rect">
            <a:avLst/>
          </a:prstGeom>
          <a:noFill/>
        </p:spPr>
        <p:txBody>
          <a:bodyPr wrap="square" rtlCol="0">
            <a:spAutoFit/>
          </a:bodyPr>
          <a:lstStyle/>
          <a:p>
            <a:pPr algn="just"/>
            <a:r>
              <a:rPr lang="en-US" sz="1100" dirty="0" err="1" smtClean="0">
                <a:solidFill>
                  <a:schemeClr val="tx1">
                    <a:lumMod val="50000"/>
                    <a:lumOff val="50000"/>
                  </a:schemeClr>
                </a:solidFill>
                <a:latin typeface="Myriad Pro"/>
                <a:cs typeface="Myriad Pro"/>
              </a:rPr>
              <a:t>Lorem</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ipsum</a:t>
            </a:r>
            <a:r>
              <a:rPr lang="en-US" sz="1100" dirty="0" smtClean="0">
                <a:solidFill>
                  <a:schemeClr val="tx1">
                    <a:lumMod val="50000"/>
                    <a:lumOff val="50000"/>
                  </a:schemeClr>
                </a:solidFill>
                <a:latin typeface="Myriad Pro"/>
                <a:cs typeface="Myriad Pro"/>
              </a:rPr>
              <a:t> dolor sit </a:t>
            </a:r>
            <a:r>
              <a:rPr lang="en-US" sz="1100" dirty="0" err="1" smtClean="0">
                <a:solidFill>
                  <a:schemeClr val="tx1">
                    <a:lumMod val="50000"/>
                    <a:lumOff val="50000"/>
                  </a:schemeClr>
                </a:solidFill>
                <a:latin typeface="Myriad Pro"/>
                <a:cs typeface="Myriad Pro"/>
              </a:rPr>
              <a:t>amet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consectetur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adipiscing</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elit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sed</a:t>
            </a:r>
            <a:r>
              <a:rPr lang="en-US" sz="1100" dirty="0" smtClean="0">
                <a:solidFill>
                  <a:schemeClr val="tx1">
                    <a:lumMod val="50000"/>
                    <a:lumOff val="50000"/>
                  </a:schemeClr>
                </a:solidFill>
                <a:latin typeface="Myriad Pro"/>
                <a:cs typeface="Myriad Pro"/>
              </a:rPr>
              <a:t> do </a:t>
            </a:r>
            <a:r>
              <a:rPr lang="en-US" sz="1100" dirty="0" err="1" smtClean="0">
                <a:solidFill>
                  <a:schemeClr val="tx1">
                    <a:lumMod val="50000"/>
                    <a:lumOff val="50000"/>
                  </a:schemeClr>
                </a:solidFill>
                <a:latin typeface="Myriad Pro"/>
                <a:cs typeface="Myriad Pro"/>
              </a:rPr>
              <a:t>eiusmod</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tempor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incididunt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ut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labore</a:t>
            </a:r>
            <a:r>
              <a:rPr lang="en-US" sz="1100" dirty="0" smtClean="0">
                <a:solidFill>
                  <a:schemeClr val="tx1">
                    <a:lumMod val="50000"/>
                    <a:lumOff val="50000"/>
                  </a:schemeClr>
                </a:solidFill>
                <a:latin typeface="Myriad Pro"/>
                <a:cs typeface="Myriad Pro"/>
              </a:rPr>
              <a:t> et </a:t>
            </a:r>
            <a:r>
              <a:rPr lang="en-US" sz="1100" dirty="0" err="1" smtClean="0">
                <a:solidFill>
                  <a:schemeClr val="tx1">
                    <a:lumMod val="50000"/>
                    <a:lumOff val="50000"/>
                  </a:schemeClr>
                </a:solidFill>
                <a:latin typeface="Myriad Pro"/>
                <a:cs typeface="Myriad Pro"/>
              </a:rPr>
              <a:t>dolore</a:t>
            </a:r>
            <a:r>
              <a:rPr lang="en-US" sz="1100" dirty="0" smtClean="0">
                <a:solidFill>
                  <a:schemeClr val="tx1">
                    <a:lumMod val="50000"/>
                    <a:lumOff val="50000"/>
                  </a:schemeClr>
                </a:solidFill>
                <a:latin typeface="Myriad Pro"/>
                <a:cs typeface="Myriad Pro"/>
              </a:rPr>
              <a:t> magna </a:t>
            </a:r>
            <a:r>
              <a:rPr lang="en-US" sz="1100" dirty="0" err="1" smtClean="0">
                <a:solidFill>
                  <a:schemeClr val="tx1">
                    <a:lumMod val="50000"/>
                    <a:lumOff val="50000"/>
                  </a:schemeClr>
                </a:solidFill>
                <a:latin typeface="Myriad Pro"/>
                <a:cs typeface="Myriad Pro"/>
              </a:rPr>
              <a:t>aliqua</a:t>
            </a:r>
            <a:r>
              <a:rPr lang="en-US" sz="1100" dirty="0" smtClean="0">
                <a:solidFill>
                  <a:schemeClr val="tx1">
                    <a:lumMod val="50000"/>
                    <a:lumOff val="50000"/>
                  </a:schemeClr>
                </a:solidFill>
                <a:latin typeface="Myriad Pro"/>
                <a:cs typeface="Myriad Pro"/>
              </a:rPr>
              <a:t>. </a:t>
            </a:r>
            <a:endParaRPr lang="es-ES" sz="1100" dirty="0">
              <a:solidFill>
                <a:schemeClr val="tx1">
                  <a:lumMod val="50000"/>
                  <a:lumOff val="50000"/>
                </a:schemeClr>
              </a:solidFill>
              <a:latin typeface="Myriad Pro"/>
              <a:cs typeface="Myriad Pro"/>
            </a:endParaRPr>
          </a:p>
        </p:txBody>
      </p:sp>
      <p:sp>
        <p:nvSpPr>
          <p:cNvPr id="42" name="CuadroTexto 41"/>
          <p:cNvSpPr txBox="1"/>
          <p:nvPr/>
        </p:nvSpPr>
        <p:spPr>
          <a:xfrm>
            <a:off x="6781409" y="3527496"/>
            <a:ext cx="1846779" cy="938719"/>
          </a:xfrm>
          <a:prstGeom prst="rect">
            <a:avLst/>
          </a:prstGeom>
          <a:noFill/>
        </p:spPr>
        <p:txBody>
          <a:bodyPr wrap="square" rtlCol="0">
            <a:spAutoFit/>
          </a:bodyPr>
          <a:lstStyle/>
          <a:p>
            <a:pPr algn="just"/>
            <a:r>
              <a:rPr lang="en-US" sz="1100" dirty="0" err="1" smtClean="0">
                <a:solidFill>
                  <a:schemeClr val="tx1">
                    <a:lumMod val="50000"/>
                    <a:lumOff val="50000"/>
                  </a:schemeClr>
                </a:solidFill>
                <a:latin typeface="Myriad Pro"/>
                <a:cs typeface="Myriad Pro"/>
              </a:rPr>
              <a:t>Lorem</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ipsum</a:t>
            </a:r>
            <a:r>
              <a:rPr lang="en-US" sz="1100" dirty="0" smtClean="0">
                <a:solidFill>
                  <a:schemeClr val="tx1">
                    <a:lumMod val="50000"/>
                    <a:lumOff val="50000"/>
                  </a:schemeClr>
                </a:solidFill>
                <a:latin typeface="Myriad Pro"/>
                <a:cs typeface="Myriad Pro"/>
              </a:rPr>
              <a:t> dolor sit </a:t>
            </a:r>
            <a:r>
              <a:rPr lang="en-US" sz="1100" dirty="0" err="1" smtClean="0">
                <a:solidFill>
                  <a:schemeClr val="tx1">
                    <a:lumMod val="50000"/>
                    <a:lumOff val="50000"/>
                  </a:schemeClr>
                </a:solidFill>
                <a:latin typeface="Myriad Pro"/>
                <a:cs typeface="Myriad Pro"/>
              </a:rPr>
              <a:t>amet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consectetur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adipiscing</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elit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sed</a:t>
            </a:r>
            <a:r>
              <a:rPr lang="en-US" sz="1100" dirty="0" smtClean="0">
                <a:solidFill>
                  <a:schemeClr val="tx1">
                    <a:lumMod val="50000"/>
                    <a:lumOff val="50000"/>
                  </a:schemeClr>
                </a:solidFill>
                <a:latin typeface="Myriad Pro"/>
                <a:cs typeface="Myriad Pro"/>
              </a:rPr>
              <a:t> do </a:t>
            </a:r>
            <a:r>
              <a:rPr lang="en-US" sz="1100" dirty="0" err="1" smtClean="0">
                <a:solidFill>
                  <a:schemeClr val="tx1">
                    <a:lumMod val="50000"/>
                    <a:lumOff val="50000"/>
                  </a:schemeClr>
                </a:solidFill>
                <a:latin typeface="Myriad Pro"/>
                <a:cs typeface="Myriad Pro"/>
              </a:rPr>
              <a:t>eiusmod</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tempor</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incididunt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ut</a:t>
            </a:r>
            <a:r>
              <a:rPr lang="en-US" sz="1100" dirty="0" smtClean="0">
                <a:solidFill>
                  <a:schemeClr val="tx1">
                    <a:lumMod val="50000"/>
                    <a:lumOff val="50000"/>
                  </a:schemeClr>
                </a:solidFill>
                <a:latin typeface="Myriad Pro"/>
                <a:cs typeface="Myriad Pro"/>
              </a:rPr>
              <a:t> </a:t>
            </a:r>
            <a:r>
              <a:rPr lang="en-US" sz="1100" dirty="0" err="1" smtClean="0">
                <a:solidFill>
                  <a:schemeClr val="tx1">
                    <a:lumMod val="50000"/>
                    <a:lumOff val="50000"/>
                  </a:schemeClr>
                </a:solidFill>
                <a:latin typeface="Myriad Pro"/>
                <a:cs typeface="Myriad Pro"/>
              </a:rPr>
              <a:t>labore</a:t>
            </a:r>
            <a:r>
              <a:rPr lang="en-US" sz="1100" dirty="0" smtClean="0">
                <a:solidFill>
                  <a:schemeClr val="tx1">
                    <a:lumMod val="50000"/>
                    <a:lumOff val="50000"/>
                  </a:schemeClr>
                </a:solidFill>
                <a:latin typeface="Myriad Pro"/>
                <a:cs typeface="Myriad Pro"/>
              </a:rPr>
              <a:t> et </a:t>
            </a:r>
            <a:r>
              <a:rPr lang="en-US" sz="1100" dirty="0" err="1" smtClean="0">
                <a:solidFill>
                  <a:schemeClr val="tx1">
                    <a:lumMod val="50000"/>
                    <a:lumOff val="50000"/>
                  </a:schemeClr>
                </a:solidFill>
                <a:latin typeface="Myriad Pro"/>
                <a:cs typeface="Myriad Pro"/>
              </a:rPr>
              <a:t>dolore</a:t>
            </a:r>
            <a:r>
              <a:rPr lang="en-US" sz="1100" dirty="0" smtClean="0">
                <a:solidFill>
                  <a:schemeClr val="tx1">
                    <a:lumMod val="50000"/>
                    <a:lumOff val="50000"/>
                  </a:schemeClr>
                </a:solidFill>
                <a:latin typeface="Myriad Pro"/>
                <a:cs typeface="Myriad Pro"/>
              </a:rPr>
              <a:t> magna </a:t>
            </a:r>
            <a:r>
              <a:rPr lang="en-US" sz="1100" dirty="0" err="1" smtClean="0">
                <a:solidFill>
                  <a:schemeClr val="tx1">
                    <a:lumMod val="50000"/>
                    <a:lumOff val="50000"/>
                  </a:schemeClr>
                </a:solidFill>
                <a:latin typeface="Myriad Pro"/>
                <a:cs typeface="Myriad Pro"/>
              </a:rPr>
              <a:t>aliqua</a:t>
            </a:r>
            <a:r>
              <a:rPr lang="en-US" sz="1100" dirty="0" smtClean="0">
                <a:solidFill>
                  <a:schemeClr val="tx1">
                    <a:lumMod val="50000"/>
                    <a:lumOff val="50000"/>
                  </a:schemeClr>
                </a:solidFill>
                <a:latin typeface="Myriad Pro"/>
                <a:cs typeface="Myriad Pro"/>
              </a:rPr>
              <a:t>. </a:t>
            </a:r>
            <a:endParaRPr lang="es-ES" sz="1100" dirty="0">
              <a:solidFill>
                <a:schemeClr val="tx1">
                  <a:lumMod val="50000"/>
                  <a:lumOff val="50000"/>
                </a:schemeClr>
              </a:solidFill>
              <a:latin typeface="Myriad Pro"/>
              <a:cs typeface="Myriad Pro"/>
            </a:endParaRPr>
          </a:p>
        </p:txBody>
      </p:sp>
      <p:pic>
        <p:nvPicPr>
          <p:cNvPr id="44" name="Imagen 43" descr="nos inspector3.jpg"/>
          <p:cNvPicPr>
            <a:picLocks noChangeAspect="1"/>
          </p:cNvPicPr>
          <p:nvPr/>
        </p:nvPicPr>
        <p:blipFill rotWithShape="1">
          <a:blip r:embed="rId2">
            <a:extLst>
              <a:ext uri="{28A0092B-C50C-407E-A947-70E740481C1C}">
                <a14:useLocalDpi xmlns:a14="http://schemas.microsoft.com/office/drawing/2010/main" val="0"/>
              </a:ext>
            </a:extLst>
          </a:blip>
          <a:srcRect l="34652" r="1"/>
          <a:stretch/>
        </p:blipFill>
        <p:spPr>
          <a:xfrm>
            <a:off x="6857761" y="1621229"/>
            <a:ext cx="1770427" cy="1793503"/>
          </a:xfrm>
          <a:prstGeom prst="rect">
            <a:avLst/>
          </a:prstGeom>
        </p:spPr>
      </p:pic>
      <p:sp>
        <p:nvSpPr>
          <p:cNvPr id="19" name="Título 1"/>
          <p:cNvSpPr>
            <a:spLocks noGrp="1"/>
          </p:cNvSpPr>
          <p:nvPr>
            <p:ph type="title"/>
          </p:nvPr>
        </p:nvSpPr>
        <p:spPr>
          <a:xfrm>
            <a:off x="368968" y="-81074"/>
            <a:ext cx="5807243" cy="857250"/>
          </a:xfrm>
        </p:spPr>
        <p:txBody>
          <a:bodyPr>
            <a:normAutofit/>
          </a:bodyPr>
          <a:lstStyle/>
          <a:p>
            <a:pPr algn="l"/>
            <a:r>
              <a:rPr lang="es-ES" sz="2400" b="1" dirty="0" smtClean="0">
                <a:solidFill>
                  <a:schemeClr val="tx1">
                    <a:lumMod val="50000"/>
                    <a:lumOff val="50000"/>
                  </a:schemeClr>
                </a:solidFill>
                <a:latin typeface="Myriad Pro"/>
                <a:cs typeface="Myriad Pro"/>
              </a:rPr>
              <a:t>TÍTULO</a:t>
            </a:r>
            <a:r>
              <a:rPr lang="es-ES" sz="2400" dirty="0" smtClean="0">
                <a:solidFill>
                  <a:schemeClr val="tx1">
                    <a:lumMod val="50000"/>
                    <a:lumOff val="50000"/>
                  </a:schemeClr>
                </a:solidFill>
              </a:rPr>
              <a:t> SUBTITULO</a:t>
            </a:r>
            <a:endParaRPr lang="es-ES" sz="2400" dirty="0">
              <a:solidFill>
                <a:schemeClr val="tx1">
                  <a:lumMod val="50000"/>
                  <a:lumOff val="50000"/>
                </a:schemeClr>
              </a:solidFill>
            </a:endParaRPr>
          </a:p>
        </p:txBody>
      </p:sp>
      <p:pic>
        <p:nvPicPr>
          <p:cNvPr id="21" name="Imagen 20" descr="Logo intexa 300x120 p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7878" y="171374"/>
            <a:ext cx="1155922" cy="385307"/>
          </a:xfrm>
          <a:prstGeom prst="rect">
            <a:avLst/>
          </a:prstGeom>
        </p:spPr>
      </p:pic>
    </p:spTree>
    <p:extLst>
      <p:ext uri="{BB962C8B-B14F-4D97-AF65-F5344CB8AC3E}">
        <p14:creationId xmlns:p14="http://schemas.microsoft.com/office/powerpoint/2010/main" val="12139763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anta maria edificios.jpg"/>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0" name="Rectángulo 19"/>
          <p:cNvSpPr/>
          <p:nvPr/>
        </p:nvSpPr>
        <p:spPr>
          <a:xfrm flipV="1">
            <a:off x="0" y="0"/>
            <a:ext cx="9144000" cy="664348"/>
          </a:xfrm>
          <a:prstGeom prst="rect">
            <a:avLst/>
          </a:prstGeom>
          <a:gradFill flip="none" rotWithShape="1">
            <a:gsLst>
              <a:gs pos="23000">
                <a:schemeClr val="bg1"/>
              </a:gs>
              <a:gs pos="100000">
                <a:schemeClr val="tx2">
                  <a:lumMod val="25000"/>
                  <a:lumOff val="75000"/>
                </a:schemeClr>
              </a:gs>
            </a:gsLst>
            <a:lin ang="10800000" scaled="0"/>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31" name="Rectángulo 30"/>
          <p:cNvSpPr/>
          <p:nvPr/>
        </p:nvSpPr>
        <p:spPr>
          <a:xfrm flipV="1">
            <a:off x="-1" y="5013158"/>
            <a:ext cx="9144000" cy="130342"/>
          </a:xfrm>
          <a:prstGeom prst="rect">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1" name="Rectángulo 10"/>
          <p:cNvSpPr/>
          <p:nvPr/>
        </p:nvSpPr>
        <p:spPr>
          <a:xfrm>
            <a:off x="4567187" y="1602717"/>
            <a:ext cx="2283593" cy="2578163"/>
          </a:xfrm>
          <a:prstGeom prst="rect">
            <a:avLst/>
          </a:prstGeom>
          <a:solidFill>
            <a:schemeClr val="tx1">
              <a:lumMod val="65000"/>
              <a:lumOff val="35000"/>
              <a:alpha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2" name="CuadroTexto 11"/>
          <p:cNvSpPr txBox="1"/>
          <p:nvPr/>
        </p:nvSpPr>
        <p:spPr>
          <a:xfrm>
            <a:off x="4765598" y="1944451"/>
            <a:ext cx="1725968" cy="1569660"/>
          </a:xfrm>
          <a:prstGeom prst="rect">
            <a:avLst/>
          </a:prstGeom>
          <a:noFill/>
        </p:spPr>
        <p:txBody>
          <a:bodyPr wrap="square" rtlCol="0">
            <a:spAutoFit/>
          </a:bodyPr>
          <a:lstStyle/>
          <a:p>
            <a:r>
              <a:rPr lang="en-US" sz="1200" b="1" dirty="0" smtClean="0">
                <a:solidFill>
                  <a:schemeClr val="bg1"/>
                </a:solidFill>
              </a:rPr>
              <a:t>CONCEPTO 03</a:t>
            </a:r>
          </a:p>
          <a:p>
            <a:endParaRPr lang="en-US" sz="1200" dirty="0" smtClean="0">
              <a:solidFill>
                <a:schemeClr val="bg1"/>
              </a:solidFill>
            </a:endParaRPr>
          </a:p>
          <a:p>
            <a:r>
              <a:rPr lang="en-US" sz="1200" dirty="0" err="1" smtClean="0">
                <a:solidFill>
                  <a:schemeClr val="bg1"/>
                </a:solidFill>
              </a:rPr>
              <a:t>Lorem</a:t>
            </a:r>
            <a:r>
              <a:rPr lang="en-US" sz="1200" dirty="0" smtClean="0">
                <a:solidFill>
                  <a:schemeClr val="bg1"/>
                </a:solidFill>
              </a:rPr>
              <a:t> </a:t>
            </a:r>
            <a:r>
              <a:rPr lang="en-US" sz="1200" dirty="0" err="1" smtClean="0">
                <a:solidFill>
                  <a:schemeClr val="bg1"/>
                </a:solidFill>
              </a:rPr>
              <a:t>ipsum</a:t>
            </a:r>
            <a:r>
              <a:rPr lang="en-US" sz="1200" dirty="0" smtClean="0">
                <a:solidFill>
                  <a:schemeClr val="bg1"/>
                </a:solidFill>
              </a:rPr>
              <a:t> dolor sit </a:t>
            </a:r>
            <a:r>
              <a:rPr lang="en-US" sz="1200" dirty="0" err="1" smtClean="0">
                <a:solidFill>
                  <a:schemeClr val="bg1"/>
                </a:solidFill>
              </a:rPr>
              <a:t>amet</a:t>
            </a:r>
            <a:r>
              <a:rPr lang="en-US" sz="1200" dirty="0" smtClean="0">
                <a:solidFill>
                  <a:schemeClr val="bg1"/>
                </a:solidFill>
              </a:rPr>
              <a:t>, </a:t>
            </a:r>
            <a:r>
              <a:rPr lang="en-US" sz="1200" dirty="0" err="1" smtClean="0">
                <a:solidFill>
                  <a:schemeClr val="bg1"/>
                </a:solidFill>
              </a:rPr>
              <a:t>consectetur</a:t>
            </a:r>
            <a:r>
              <a:rPr lang="en-US" sz="1200" dirty="0" smtClean="0">
                <a:solidFill>
                  <a:schemeClr val="bg1"/>
                </a:solidFill>
              </a:rPr>
              <a:t> </a:t>
            </a:r>
            <a:r>
              <a:rPr lang="en-US" sz="1200" dirty="0" err="1" smtClean="0">
                <a:solidFill>
                  <a:schemeClr val="bg1"/>
                </a:solidFill>
              </a:rPr>
              <a:t>adipiscing</a:t>
            </a:r>
            <a:r>
              <a:rPr lang="en-US" sz="1200" dirty="0" smtClean="0">
                <a:solidFill>
                  <a:schemeClr val="bg1"/>
                </a:solidFill>
              </a:rPr>
              <a:t> </a:t>
            </a:r>
            <a:r>
              <a:rPr lang="en-US" sz="1200" dirty="0" err="1" smtClean="0">
                <a:solidFill>
                  <a:schemeClr val="bg1"/>
                </a:solidFill>
              </a:rPr>
              <a:t>elit</a:t>
            </a:r>
            <a:r>
              <a:rPr lang="en-US" sz="1200" dirty="0" smtClean="0">
                <a:solidFill>
                  <a:schemeClr val="bg1"/>
                </a:solidFill>
              </a:rPr>
              <a:t>, </a:t>
            </a:r>
            <a:r>
              <a:rPr lang="en-US" sz="1200" dirty="0" err="1" smtClean="0">
                <a:solidFill>
                  <a:schemeClr val="bg1"/>
                </a:solidFill>
              </a:rPr>
              <a:t>sed</a:t>
            </a:r>
            <a:r>
              <a:rPr lang="en-US" sz="1200" dirty="0" smtClean="0">
                <a:solidFill>
                  <a:schemeClr val="bg1"/>
                </a:solidFill>
              </a:rPr>
              <a:t> do </a:t>
            </a:r>
            <a:r>
              <a:rPr lang="en-US" sz="1200" dirty="0" err="1" smtClean="0">
                <a:solidFill>
                  <a:schemeClr val="bg1"/>
                </a:solidFill>
              </a:rPr>
              <a:t>eiusmod</a:t>
            </a:r>
            <a:r>
              <a:rPr lang="en-US" sz="1200" dirty="0" smtClean="0">
                <a:solidFill>
                  <a:schemeClr val="bg1"/>
                </a:solidFill>
              </a:rPr>
              <a:t> </a:t>
            </a:r>
            <a:r>
              <a:rPr lang="en-US" sz="1200" dirty="0" err="1" smtClean="0">
                <a:solidFill>
                  <a:schemeClr val="bg1"/>
                </a:solidFill>
              </a:rPr>
              <a:t>tempor</a:t>
            </a:r>
            <a:r>
              <a:rPr lang="en-US" sz="1200" dirty="0" smtClean="0">
                <a:solidFill>
                  <a:schemeClr val="bg1"/>
                </a:solidFill>
              </a:rPr>
              <a:t> </a:t>
            </a:r>
            <a:r>
              <a:rPr lang="en-US" sz="1200" dirty="0" err="1" smtClean="0">
                <a:solidFill>
                  <a:schemeClr val="bg1"/>
                </a:solidFill>
              </a:rPr>
              <a:t>incididunt</a:t>
            </a:r>
            <a:r>
              <a:rPr lang="en-US" sz="1200" dirty="0" smtClean="0">
                <a:solidFill>
                  <a:schemeClr val="bg1"/>
                </a:solidFill>
              </a:rPr>
              <a:t> </a:t>
            </a:r>
            <a:r>
              <a:rPr lang="en-US" sz="1200" dirty="0" err="1" smtClean="0">
                <a:solidFill>
                  <a:schemeClr val="bg1"/>
                </a:solidFill>
              </a:rPr>
              <a:t>ut</a:t>
            </a:r>
            <a:r>
              <a:rPr lang="en-US" sz="1200" dirty="0" smtClean="0">
                <a:solidFill>
                  <a:schemeClr val="bg1"/>
                </a:solidFill>
              </a:rPr>
              <a:t> </a:t>
            </a:r>
            <a:r>
              <a:rPr lang="en-US" sz="1200" dirty="0" err="1" smtClean="0">
                <a:solidFill>
                  <a:schemeClr val="bg1"/>
                </a:solidFill>
              </a:rPr>
              <a:t>labore</a:t>
            </a:r>
            <a:r>
              <a:rPr lang="en-US" sz="1200" dirty="0" smtClean="0">
                <a:solidFill>
                  <a:schemeClr val="bg1"/>
                </a:solidFill>
              </a:rPr>
              <a:t> et </a:t>
            </a:r>
            <a:r>
              <a:rPr lang="en-US" sz="1200" dirty="0" err="1" smtClean="0">
                <a:solidFill>
                  <a:schemeClr val="bg1"/>
                </a:solidFill>
              </a:rPr>
              <a:t>dolore</a:t>
            </a:r>
            <a:r>
              <a:rPr lang="en-US" sz="1200" dirty="0" smtClean="0">
                <a:solidFill>
                  <a:schemeClr val="bg1"/>
                </a:solidFill>
              </a:rPr>
              <a:t> magna </a:t>
            </a:r>
            <a:r>
              <a:rPr lang="en-US" sz="1200" dirty="0" err="1" smtClean="0">
                <a:solidFill>
                  <a:schemeClr val="bg1"/>
                </a:solidFill>
              </a:rPr>
              <a:t>aliqua</a:t>
            </a:r>
            <a:r>
              <a:rPr lang="en-US" sz="1200" dirty="0" smtClean="0">
                <a:solidFill>
                  <a:schemeClr val="bg1"/>
                </a:solidFill>
              </a:rPr>
              <a:t>. </a:t>
            </a:r>
            <a:endParaRPr lang="es-ES" sz="1200" dirty="0">
              <a:solidFill>
                <a:schemeClr val="bg1"/>
              </a:solidFill>
            </a:endParaRPr>
          </a:p>
        </p:txBody>
      </p:sp>
      <p:sp>
        <p:nvSpPr>
          <p:cNvPr id="9" name="Rectángulo 8"/>
          <p:cNvSpPr/>
          <p:nvPr/>
        </p:nvSpPr>
        <p:spPr>
          <a:xfrm>
            <a:off x="2283593" y="1602717"/>
            <a:ext cx="2283594" cy="2578163"/>
          </a:xfrm>
          <a:prstGeom prst="rect">
            <a:avLst/>
          </a:prstGeom>
          <a:solidFill>
            <a:srgbClr val="FF6600">
              <a:alpha val="8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0" name="CuadroTexto 9"/>
          <p:cNvSpPr txBox="1"/>
          <p:nvPr/>
        </p:nvSpPr>
        <p:spPr>
          <a:xfrm>
            <a:off x="2482005" y="1990553"/>
            <a:ext cx="1674650" cy="1569660"/>
          </a:xfrm>
          <a:prstGeom prst="rect">
            <a:avLst/>
          </a:prstGeom>
          <a:noFill/>
        </p:spPr>
        <p:txBody>
          <a:bodyPr wrap="square" rtlCol="0">
            <a:spAutoFit/>
          </a:bodyPr>
          <a:lstStyle/>
          <a:p>
            <a:r>
              <a:rPr lang="en-US" sz="1200" b="1" dirty="0" smtClean="0">
                <a:solidFill>
                  <a:srgbClr val="FFFFFF"/>
                </a:solidFill>
              </a:rPr>
              <a:t>CONCEPTO 02</a:t>
            </a:r>
          </a:p>
          <a:p>
            <a:endParaRPr lang="en-US" sz="1200" dirty="0" smtClean="0">
              <a:solidFill>
                <a:srgbClr val="FFFFFF"/>
              </a:solidFill>
            </a:endParaRPr>
          </a:p>
          <a:p>
            <a:r>
              <a:rPr lang="en-US" sz="1200" dirty="0" err="1" smtClean="0">
                <a:solidFill>
                  <a:srgbClr val="FFFFFF"/>
                </a:solidFill>
              </a:rPr>
              <a:t>Lorem</a:t>
            </a:r>
            <a:r>
              <a:rPr lang="en-US" sz="1200" dirty="0" smtClean="0">
                <a:solidFill>
                  <a:srgbClr val="FFFFFF"/>
                </a:solidFill>
              </a:rPr>
              <a:t> </a:t>
            </a:r>
            <a:r>
              <a:rPr lang="en-US" sz="1200" dirty="0" err="1" smtClean="0">
                <a:solidFill>
                  <a:srgbClr val="FFFFFF"/>
                </a:solidFill>
              </a:rPr>
              <a:t>ipsum</a:t>
            </a:r>
            <a:r>
              <a:rPr lang="en-US" sz="1200" dirty="0" smtClean="0">
                <a:solidFill>
                  <a:srgbClr val="FFFFFF"/>
                </a:solidFill>
              </a:rPr>
              <a:t> dolor sit </a:t>
            </a:r>
            <a:r>
              <a:rPr lang="en-US" sz="1200" dirty="0" err="1" smtClean="0">
                <a:solidFill>
                  <a:srgbClr val="FFFFFF"/>
                </a:solidFill>
              </a:rPr>
              <a:t>amet</a:t>
            </a:r>
            <a:r>
              <a:rPr lang="en-US" sz="1200" dirty="0" smtClean="0">
                <a:solidFill>
                  <a:srgbClr val="FFFFFF"/>
                </a:solidFill>
              </a:rPr>
              <a:t>, </a:t>
            </a:r>
            <a:r>
              <a:rPr lang="en-US" sz="1200" dirty="0" err="1" smtClean="0">
                <a:solidFill>
                  <a:srgbClr val="FFFFFF"/>
                </a:solidFill>
              </a:rPr>
              <a:t>consectetur</a:t>
            </a:r>
            <a:r>
              <a:rPr lang="en-US" sz="1200" dirty="0" smtClean="0">
                <a:solidFill>
                  <a:srgbClr val="FFFFFF"/>
                </a:solidFill>
              </a:rPr>
              <a:t> </a:t>
            </a:r>
            <a:r>
              <a:rPr lang="en-US" sz="1200" dirty="0" err="1" smtClean="0">
                <a:solidFill>
                  <a:srgbClr val="FFFFFF"/>
                </a:solidFill>
              </a:rPr>
              <a:t>adipiscing</a:t>
            </a:r>
            <a:r>
              <a:rPr lang="en-US" sz="1200" dirty="0" smtClean="0">
                <a:solidFill>
                  <a:srgbClr val="FFFFFF"/>
                </a:solidFill>
              </a:rPr>
              <a:t> </a:t>
            </a:r>
            <a:r>
              <a:rPr lang="en-US" sz="1200" dirty="0" err="1" smtClean="0">
                <a:solidFill>
                  <a:srgbClr val="FFFFFF"/>
                </a:solidFill>
              </a:rPr>
              <a:t>elit</a:t>
            </a:r>
            <a:r>
              <a:rPr lang="en-US" sz="1200" dirty="0" smtClean="0">
                <a:solidFill>
                  <a:srgbClr val="FFFFFF"/>
                </a:solidFill>
              </a:rPr>
              <a:t>, </a:t>
            </a:r>
            <a:r>
              <a:rPr lang="en-US" sz="1200" dirty="0" err="1" smtClean="0">
                <a:solidFill>
                  <a:srgbClr val="FFFFFF"/>
                </a:solidFill>
              </a:rPr>
              <a:t>sed</a:t>
            </a:r>
            <a:r>
              <a:rPr lang="en-US" sz="1200" dirty="0" smtClean="0">
                <a:solidFill>
                  <a:srgbClr val="FFFFFF"/>
                </a:solidFill>
              </a:rPr>
              <a:t> do </a:t>
            </a:r>
            <a:r>
              <a:rPr lang="en-US" sz="1200" dirty="0" err="1" smtClean="0">
                <a:solidFill>
                  <a:srgbClr val="FFFFFF"/>
                </a:solidFill>
              </a:rPr>
              <a:t>eiusmod</a:t>
            </a:r>
            <a:r>
              <a:rPr lang="en-US" sz="1200" dirty="0" smtClean="0">
                <a:solidFill>
                  <a:srgbClr val="FFFFFF"/>
                </a:solidFill>
              </a:rPr>
              <a:t> </a:t>
            </a:r>
            <a:r>
              <a:rPr lang="en-US" sz="1200" dirty="0" err="1" smtClean="0">
                <a:solidFill>
                  <a:srgbClr val="FFFFFF"/>
                </a:solidFill>
              </a:rPr>
              <a:t>tempor</a:t>
            </a:r>
            <a:r>
              <a:rPr lang="en-US" sz="1200" dirty="0" smtClean="0">
                <a:solidFill>
                  <a:srgbClr val="FFFFFF"/>
                </a:solidFill>
              </a:rPr>
              <a:t> </a:t>
            </a:r>
            <a:r>
              <a:rPr lang="en-US" sz="1200" dirty="0" err="1" smtClean="0">
                <a:solidFill>
                  <a:srgbClr val="FFFFFF"/>
                </a:solidFill>
              </a:rPr>
              <a:t>incididunt</a:t>
            </a:r>
            <a:r>
              <a:rPr lang="en-US" sz="1200" dirty="0" smtClean="0">
                <a:solidFill>
                  <a:srgbClr val="FFFFFF"/>
                </a:solidFill>
              </a:rPr>
              <a:t> </a:t>
            </a:r>
            <a:r>
              <a:rPr lang="en-US" sz="1200" dirty="0" err="1" smtClean="0">
                <a:solidFill>
                  <a:srgbClr val="FFFFFF"/>
                </a:solidFill>
              </a:rPr>
              <a:t>ut</a:t>
            </a:r>
            <a:r>
              <a:rPr lang="en-US" sz="1200" dirty="0" smtClean="0">
                <a:solidFill>
                  <a:srgbClr val="FFFFFF"/>
                </a:solidFill>
              </a:rPr>
              <a:t> </a:t>
            </a:r>
            <a:r>
              <a:rPr lang="en-US" sz="1200" dirty="0" err="1" smtClean="0">
                <a:solidFill>
                  <a:srgbClr val="FFFFFF"/>
                </a:solidFill>
              </a:rPr>
              <a:t>labore</a:t>
            </a:r>
            <a:r>
              <a:rPr lang="en-US" sz="1200" dirty="0" smtClean="0">
                <a:solidFill>
                  <a:srgbClr val="FFFFFF"/>
                </a:solidFill>
              </a:rPr>
              <a:t> et </a:t>
            </a:r>
            <a:r>
              <a:rPr lang="en-US" sz="1200" dirty="0" err="1" smtClean="0">
                <a:solidFill>
                  <a:srgbClr val="FFFFFF"/>
                </a:solidFill>
              </a:rPr>
              <a:t>dolore</a:t>
            </a:r>
            <a:r>
              <a:rPr lang="en-US" sz="1200" dirty="0" smtClean="0">
                <a:solidFill>
                  <a:srgbClr val="FFFFFF"/>
                </a:solidFill>
              </a:rPr>
              <a:t> magna </a:t>
            </a:r>
            <a:r>
              <a:rPr lang="en-US" sz="1200" dirty="0" err="1" smtClean="0">
                <a:solidFill>
                  <a:srgbClr val="FFFFFF"/>
                </a:solidFill>
              </a:rPr>
              <a:t>aliqua</a:t>
            </a:r>
            <a:r>
              <a:rPr lang="en-US" sz="1200" dirty="0" smtClean="0">
                <a:solidFill>
                  <a:srgbClr val="FFFFFF"/>
                </a:solidFill>
              </a:rPr>
              <a:t>. </a:t>
            </a:r>
            <a:endParaRPr lang="es-ES" sz="1200" dirty="0">
              <a:solidFill>
                <a:srgbClr val="FFFFFF"/>
              </a:solidFill>
            </a:endParaRPr>
          </a:p>
        </p:txBody>
      </p:sp>
      <p:sp>
        <p:nvSpPr>
          <p:cNvPr id="13" name="Rectángulo 12"/>
          <p:cNvSpPr/>
          <p:nvPr/>
        </p:nvSpPr>
        <p:spPr>
          <a:xfrm>
            <a:off x="0" y="1602717"/>
            <a:ext cx="2283593" cy="2578163"/>
          </a:xfrm>
          <a:prstGeom prst="rect">
            <a:avLst/>
          </a:prstGeom>
          <a:solidFill>
            <a:schemeClr val="accent2">
              <a:alpha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5" name="CuadroTexto 14"/>
          <p:cNvSpPr txBox="1"/>
          <p:nvPr/>
        </p:nvSpPr>
        <p:spPr>
          <a:xfrm>
            <a:off x="301045" y="1944451"/>
            <a:ext cx="1764453" cy="1569660"/>
          </a:xfrm>
          <a:prstGeom prst="rect">
            <a:avLst/>
          </a:prstGeom>
          <a:noFill/>
        </p:spPr>
        <p:txBody>
          <a:bodyPr wrap="square" rtlCol="0">
            <a:spAutoFit/>
          </a:bodyPr>
          <a:lstStyle/>
          <a:p>
            <a:r>
              <a:rPr lang="en-US" sz="1200" b="1" dirty="0" smtClean="0">
                <a:solidFill>
                  <a:srgbClr val="FFFFFF"/>
                </a:solidFill>
              </a:rPr>
              <a:t>CONCEPTO 01</a:t>
            </a:r>
          </a:p>
          <a:p>
            <a:endParaRPr lang="en-US" sz="1200" dirty="0" smtClean="0">
              <a:solidFill>
                <a:srgbClr val="FFFFFF"/>
              </a:solidFill>
            </a:endParaRPr>
          </a:p>
          <a:p>
            <a:r>
              <a:rPr lang="en-US" sz="1200" dirty="0" err="1" smtClean="0">
                <a:solidFill>
                  <a:srgbClr val="FFFFFF"/>
                </a:solidFill>
              </a:rPr>
              <a:t>Lorem</a:t>
            </a:r>
            <a:r>
              <a:rPr lang="en-US" sz="1200" dirty="0" smtClean="0">
                <a:solidFill>
                  <a:srgbClr val="FFFFFF"/>
                </a:solidFill>
              </a:rPr>
              <a:t> </a:t>
            </a:r>
            <a:r>
              <a:rPr lang="en-US" sz="1200" dirty="0" err="1" smtClean="0">
                <a:solidFill>
                  <a:srgbClr val="FFFFFF"/>
                </a:solidFill>
              </a:rPr>
              <a:t>ipsum</a:t>
            </a:r>
            <a:r>
              <a:rPr lang="en-US" sz="1200" dirty="0" smtClean="0">
                <a:solidFill>
                  <a:srgbClr val="FFFFFF"/>
                </a:solidFill>
              </a:rPr>
              <a:t> dolor sit </a:t>
            </a:r>
            <a:r>
              <a:rPr lang="en-US" sz="1200" dirty="0" err="1" smtClean="0">
                <a:solidFill>
                  <a:srgbClr val="FFFFFF"/>
                </a:solidFill>
              </a:rPr>
              <a:t>amet</a:t>
            </a:r>
            <a:r>
              <a:rPr lang="en-US" sz="1200" dirty="0" smtClean="0">
                <a:solidFill>
                  <a:srgbClr val="FFFFFF"/>
                </a:solidFill>
              </a:rPr>
              <a:t>, </a:t>
            </a:r>
            <a:r>
              <a:rPr lang="en-US" sz="1200" dirty="0" err="1" smtClean="0">
                <a:solidFill>
                  <a:srgbClr val="FFFFFF"/>
                </a:solidFill>
              </a:rPr>
              <a:t>consectetur</a:t>
            </a:r>
            <a:r>
              <a:rPr lang="en-US" sz="1200" dirty="0" smtClean="0">
                <a:solidFill>
                  <a:srgbClr val="FFFFFF"/>
                </a:solidFill>
              </a:rPr>
              <a:t> </a:t>
            </a:r>
            <a:r>
              <a:rPr lang="en-US" sz="1200" dirty="0" err="1" smtClean="0">
                <a:solidFill>
                  <a:srgbClr val="FFFFFF"/>
                </a:solidFill>
              </a:rPr>
              <a:t>adipiscing</a:t>
            </a:r>
            <a:r>
              <a:rPr lang="en-US" sz="1200" dirty="0" smtClean="0">
                <a:solidFill>
                  <a:srgbClr val="FFFFFF"/>
                </a:solidFill>
              </a:rPr>
              <a:t> </a:t>
            </a:r>
            <a:r>
              <a:rPr lang="en-US" sz="1200" dirty="0" err="1" smtClean="0">
                <a:solidFill>
                  <a:srgbClr val="FFFFFF"/>
                </a:solidFill>
              </a:rPr>
              <a:t>elit</a:t>
            </a:r>
            <a:r>
              <a:rPr lang="en-US" sz="1200" dirty="0" smtClean="0">
                <a:solidFill>
                  <a:srgbClr val="FFFFFF"/>
                </a:solidFill>
              </a:rPr>
              <a:t>, </a:t>
            </a:r>
            <a:r>
              <a:rPr lang="en-US" sz="1200" dirty="0" err="1" smtClean="0">
                <a:solidFill>
                  <a:srgbClr val="FFFFFF"/>
                </a:solidFill>
              </a:rPr>
              <a:t>sed</a:t>
            </a:r>
            <a:r>
              <a:rPr lang="en-US" sz="1200" dirty="0" smtClean="0">
                <a:solidFill>
                  <a:srgbClr val="FFFFFF"/>
                </a:solidFill>
              </a:rPr>
              <a:t> do </a:t>
            </a:r>
            <a:r>
              <a:rPr lang="en-US" sz="1200" dirty="0" err="1" smtClean="0">
                <a:solidFill>
                  <a:srgbClr val="FFFFFF"/>
                </a:solidFill>
              </a:rPr>
              <a:t>eiusmod</a:t>
            </a:r>
            <a:r>
              <a:rPr lang="en-US" sz="1200" dirty="0" smtClean="0">
                <a:solidFill>
                  <a:srgbClr val="FFFFFF"/>
                </a:solidFill>
              </a:rPr>
              <a:t> </a:t>
            </a:r>
            <a:r>
              <a:rPr lang="en-US" sz="1200" dirty="0" err="1" smtClean="0">
                <a:solidFill>
                  <a:srgbClr val="FFFFFF"/>
                </a:solidFill>
              </a:rPr>
              <a:t>tempor</a:t>
            </a:r>
            <a:r>
              <a:rPr lang="en-US" sz="1200" dirty="0" smtClean="0">
                <a:solidFill>
                  <a:srgbClr val="FFFFFF"/>
                </a:solidFill>
              </a:rPr>
              <a:t> </a:t>
            </a:r>
            <a:r>
              <a:rPr lang="en-US" sz="1200" dirty="0" err="1" smtClean="0">
                <a:solidFill>
                  <a:srgbClr val="FFFFFF"/>
                </a:solidFill>
              </a:rPr>
              <a:t>incididunt</a:t>
            </a:r>
            <a:r>
              <a:rPr lang="en-US" sz="1200" dirty="0" smtClean="0">
                <a:solidFill>
                  <a:srgbClr val="FFFFFF"/>
                </a:solidFill>
              </a:rPr>
              <a:t> </a:t>
            </a:r>
            <a:r>
              <a:rPr lang="en-US" sz="1200" dirty="0" err="1" smtClean="0">
                <a:solidFill>
                  <a:srgbClr val="FFFFFF"/>
                </a:solidFill>
              </a:rPr>
              <a:t>ut</a:t>
            </a:r>
            <a:r>
              <a:rPr lang="en-US" sz="1200" dirty="0" smtClean="0">
                <a:solidFill>
                  <a:srgbClr val="FFFFFF"/>
                </a:solidFill>
              </a:rPr>
              <a:t> </a:t>
            </a:r>
            <a:r>
              <a:rPr lang="en-US" sz="1200" dirty="0" err="1" smtClean="0">
                <a:solidFill>
                  <a:srgbClr val="FFFFFF"/>
                </a:solidFill>
              </a:rPr>
              <a:t>labore</a:t>
            </a:r>
            <a:r>
              <a:rPr lang="en-US" sz="1200" dirty="0" smtClean="0">
                <a:solidFill>
                  <a:srgbClr val="FFFFFF"/>
                </a:solidFill>
              </a:rPr>
              <a:t> et </a:t>
            </a:r>
            <a:r>
              <a:rPr lang="en-US" sz="1200" dirty="0" err="1" smtClean="0">
                <a:solidFill>
                  <a:srgbClr val="FFFFFF"/>
                </a:solidFill>
              </a:rPr>
              <a:t>dolore</a:t>
            </a:r>
            <a:r>
              <a:rPr lang="en-US" sz="1200" dirty="0" smtClean="0">
                <a:solidFill>
                  <a:srgbClr val="FFFFFF"/>
                </a:solidFill>
              </a:rPr>
              <a:t> magna </a:t>
            </a:r>
            <a:r>
              <a:rPr lang="en-US" sz="1200" dirty="0" err="1" smtClean="0">
                <a:solidFill>
                  <a:srgbClr val="FFFFFF"/>
                </a:solidFill>
              </a:rPr>
              <a:t>aliqua</a:t>
            </a:r>
            <a:r>
              <a:rPr lang="en-US" sz="1200" dirty="0" smtClean="0">
                <a:solidFill>
                  <a:srgbClr val="FFFFFF"/>
                </a:solidFill>
              </a:rPr>
              <a:t>. </a:t>
            </a:r>
            <a:endParaRPr lang="es-ES" sz="1200" dirty="0">
              <a:solidFill>
                <a:srgbClr val="FFFFFF"/>
              </a:solidFill>
            </a:endParaRPr>
          </a:p>
        </p:txBody>
      </p:sp>
      <p:sp>
        <p:nvSpPr>
          <p:cNvPr id="16" name="Rectángulo 15"/>
          <p:cNvSpPr/>
          <p:nvPr/>
        </p:nvSpPr>
        <p:spPr>
          <a:xfrm>
            <a:off x="6850780" y="1602717"/>
            <a:ext cx="2283593" cy="2578163"/>
          </a:xfrm>
          <a:prstGeom prst="rect">
            <a:avLst/>
          </a:prstGeom>
          <a:solidFill>
            <a:schemeClr val="accent1">
              <a:alpha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17" name="CuadroTexto 16"/>
          <p:cNvSpPr txBox="1"/>
          <p:nvPr/>
        </p:nvSpPr>
        <p:spPr>
          <a:xfrm>
            <a:off x="7087832" y="1952970"/>
            <a:ext cx="1725968" cy="1569660"/>
          </a:xfrm>
          <a:prstGeom prst="rect">
            <a:avLst/>
          </a:prstGeom>
          <a:noFill/>
        </p:spPr>
        <p:txBody>
          <a:bodyPr wrap="square" rtlCol="0">
            <a:spAutoFit/>
          </a:bodyPr>
          <a:lstStyle/>
          <a:p>
            <a:r>
              <a:rPr lang="en-US" sz="1200" b="1" dirty="0" smtClean="0">
                <a:solidFill>
                  <a:srgbClr val="FFFFFF"/>
                </a:solidFill>
              </a:rPr>
              <a:t>CONCEPTO 04</a:t>
            </a:r>
          </a:p>
          <a:p>
            <a:endParaRPr lang="en-US" sz="1200" dirty="0" smtClean="0">
              <a:solidFill>
                <a:srgbClr val="FFFFFF"/>
              </a:solidFill>
            </a:endParaRPr>
          </a:p>
          <a:p>
            <a:r>
              <a:rPr lang="en-US" sz="1200" dirty="0" err="1" smtClean="0">
                <a:solidFill>
                  <a:srgbClr val="FFFFFF"/>
                </a:solidFill>
              </a:rPr>
              <a:t>Lorem</a:t>
            </a:r>
            <a:r>
              <a:rPr lang="en-US" sz="1200" dirty="0" smtClean="0">
                <a:solidFill>
                  <a:srgbClr val="FFFFFF"/>
                </a:solidFill>
              </a:rPr>
              <a:t> </a:t>
            </a:r>
            <a:r>
              <a:rPr lang="en-US" sz="1200" dirty="0" err="1" smtClean="0">
                <a:solidFill>
                  <a:srgbClr val="FFFFFF"/>
                </a:solidFill>
              </a:rPr>
              <a:t>ipsum</a:t>
            </a:r>
            <a:r>
              <a:rPr lang="en-US" sz="1200" dirty="0" smtClean="0">
                <a:solidFill>
                  <a:srgbClr val="FFFFFF"/>
                </a:solidFill>
              </a:rPr>
              <a:t> dolor sit </a:t>
            </a:r>
            <a:r>
              <a:rPr lang="en-US" sz="1200" dirty="0" err="1" smtClean="0">
                <a:solidFill>
                  <a:srgbClr val="FFFFFF"/>
                </a:solidFill>
              </a:rPr>
              <a:t>amet</a:t>
            </a:r>
            <a:r>
              <a:rPr lang="en-US" sz="1200" dirty="0" smtClean="0">
                <a:solidFill>
                  <a:srgbClr val="FFFFFF"/>
                </a:solidFill>
              </a:rPr>
              <a:t>, </a:t>
            </a:r>
            <a:r>
              <a:rPr lang="en-US" sz="1200" dirty="0" err="1" smtClean="0">
                <a:solidFill>
                  <a:srgbClr val="FFFFFF"/>
                </a:solidFill>
              </a:rPr>
              <a:t>consectetur</a:t>
            </a:r>
            <a:r>
              <a:rPr lang="en-US" sz="1200" dirty="0" smtClean="0">
                <a:solidFill>
                  <a:srgbClr val="FFFFFF"/>
                </a:solidFill>
              </a:rPr>
              <a:t> </a:t>
            </a:r>
            <a:r>
              <a:rPr lang="en-US" sz="1200" dirty="0" err="1" smtClean="0">
                <a:solidFill>
                  <a:srgbClr val="FFFFFF"/>
                </a:solidFill>
              </a:rPr>
              <a:t>adipiscing</a:t>
            </a:r>
            <a:r>
              <a:rPr lang="en-US" sz="1200" dirty="0" smtClean="0">
                <a:solidFill>
                  <a:srgbClr val="FFFFFF"/>
                </a:solidFill>
              </a:rPr>
              <a:t> </a:t>
            </a:r>
            <a:r>
              <a:rPr lang="en-US" sz="1200" dirty="0" err="1" smtClean="0">
                <a:solidFill>
                  <a:srgbClr val="FFFFFF"/>
                </a:solidFill>
              </a:rPr>
              <a:t>elit</a:t>
            </a:r>
            <a:r>
              <a:rPr lang="en-US" sz="1200" dirty="0" smtClean="0">
                <a:solidFill>
                  <a:srgbClr val="FFFFFF"/>
                </a:solidFill>
              </a:rPr>
              <a:t>, </a:t>
            </a:r>
            <a:r>
              <a:rPr lang="en-US" sz="1200" dirty="0" err="1" smtClean="0">
                <a:solidFill>
                  <a:srgbClr val="FFFFFF"/>
                </a:solidFill>
              </a:rPr>
              <a:t>sed</a:t>
            </a:r>
            <a:r>
              <a:rPr lang="en-US" sz="1200" dirty="0" smtClean="0">
                <a:solidFill>
                  <a:srgbClr val="FFFFFF"/>
                </a:solidFill>
              </a:rPr>
              <a:t> do </a:t>
            </a:r>
            <a:r>
              <a:rPr lang="en-US" sz="1200" dirty="0" err="1" smtClean="0">
                <a:solidFill>
                  <a:srgbClr val="FFFFFF"/>
                </a:solidFill>
              </a:rPr>
              <a:t>eiusmod</a:t>
            </a:r>
            <a:r>
              <a:rPr lang="en-US" sz="1200" dirty="0" smtClean="0">
                <a:solidFill>
                  <a:srgbClr val="FFFFFF"/>
                </a:solidFill>
              </a:rPr>
              <a:t> </a:t>
            </a:r>
            <a:r>
              <a:rPr lang="en-US" sz="1200" dirty="0" err="1" smtClean="0">
                <a:solidFill>
                  <a:srgbClr val="FFFFFF"/>
                </a:solidFill>
              </a:rPr>
              <a:t>tempor</a:t>
            </a:r>
            <a:r>
              <a:rPr lang="en-US" sz="1200" dirty="0" smtClean="0">
                <a:solidFill>
                  <a:srgbClr val="FFFFFF"/>
                </a:solidFill>
              </a:rPr>
              <a:t> </a:t>
            </a:r>
            <a:r>
              <a:rPr lang="en-US" sz="1200" dirty="0" err="1" smtClean="0">
                <a:solidFill>
                  <a:srgbClr val="FFFFFF"/>
                </a:solidFill>
              </a:rPr>
              <a:t>incididunt</a:t>
            </a:r>
            <a:r>
              <a:rPr lang="en-US" sz="1200" dirty="0" smtClean="0">
                <a:solidFill>
                  <a:srgbClr val="FFFFFF"/>
                </a:solidFill>
              </a:rPr>
              <a:t> </a:t>
            </a:r>
            <a:r>
              <a:rPr lang="en-US" sz="1200" dirty="0" err="1" smtClean="0">
                <a:solidFill>
                  <a:srgbClr val="FFFFFF"/>
                </a:solidFill>
              </a:rPr>
              <a:t>ut</a:t>
            </a:r>
            <a:r>
              <a:rPr lang="en-US" sz="1200" dirty="0" smtClean="0">
                <a:solidFill>
                  <a:srgbClr val="FFFFFF"/>
                </a:solidFill>
              </a:rPr>
              <a:t> </a:t>
            </a:r>
            <a:r>
              <a:rPr lang="en-US" sz="1200" dirty="0" err="1" smtClean="0">
                <a:solidFill>
                  <a:srgbClr val="FFFFFF"/>
                </a:solidFill>
              </a:rPr>
              <a:t>labore</a:t>
            </a:r>
            <a:r>
              <a:rPr lang="en-US" sz="1200" dirty="0" smtClean="0">
                <a:solidFill>
                  <a:srgbClr val="FFFFFF"/>
                </a:solidFill>
              </a:rPr>
              <a:t> et </a:t>
            </a:r>
            <a:r>
              <a:rPr lang="en-US" sz="1200" dirty="0" err="1" smtClean="0">
                <a:solidFill>
                  <a:srgbClr val="FFFFFF"/>
                </a:solidFill>
              </a:rPr>
              <a:t>dolore</a:t>
            </a:r>
            <a:r>
              <a:rPr lang="en-US" sz="1200" dirty="0" smtClean="0">
                <a:solidFill>
                  <a:srgbClr val="FFFFFF"/>
                </a:solidFill>
              </a:rPr>
              <a:t> magna </a:t>
            </a:r>
            <a:r>
              <a:rPr lang="en-US" sz="1200" dirty="0" err="1" smtClean="0">
                <a:solidFill>
                  <a:srgbClr val="FFFFFF"/>
                </a:solidFill>
              </a:rPr>
              <a:t>aliqua</a:t>
            </a:r>
            <a:r>
              <a:rPr lang="en-US" sz="1200" dirty="0" smtClean="0">
                <a:solidFill>
                  <a:srgbClr val="FFFFFF"/>
                </a:solidFill>
              </a:rPr>
              <a:t>. </a:t>
            </a:r>
            <a:endParaRPr lang="es-ES" sz="1200" dirty="0">
              <a:solidFill>
                <a:srgbClr val="FFFFFF"/>
              </a:solidFill>
            </a:endParaRPr>
          </a:p>
        </p:txBody>
      </p:sp>
      <p:sp>
        <p:nvSpPr>
          <p:cNvPr id="18" name="Título 1"/>
          <p:cNvSpPr>
            <a:spLocks noGrp="1"/>
          </p:cNvSpPr>
          <p:nvPr>
            <p:ph type="title"/>
          </p:nvPr>
        </p:nvSpPr>
        <p:spPr>
          <a:xfrm>
            <a:off x="368968" y="-81074"/>
            <a:ext cx="5807243" cy="857250"/>
          </a:xfrm>
        </p:spPr>
        <p:txBody>
          <a:bodyPr>
            <a:normAutofit/>
          </a:bodyPr>
          <a:lstStyle/>
          <a:p>
            <a:pPr algn="l"/>
            <a:r>
              <a:rPr lang="es-ES" sz="2400" b="1" dirty="0" smtClean="0">
                <a:solidFill>
                  <a:schemeClr val="tx1">
                    <a:lumMod val="50000"/>
                    <a:lumOff val="50000"/>
                  </a:schemeClr>
                </a:solidFill>
                <a:latin typeface="Myriad Pro"/>
                <a:cs typeface="Myriad Pro"/>
              </a:rPr>
              <a:t>TÍTULO</a:t>
            </a:r>
            <a:r>
              <a:rPr lang="es-ES" sz="2400" dirty="0" smtClean="0">
                <a:solidFill>
                  <a:schemeClr val="tx1">
                    <a:lumMod val="50000"/>
                    <a:lumOff val="50000"/>
                  </a:schemeClr>
                </a:solidFill>
              </a:rPr>
              <a:t> SUBTITULO</a:t>
            </a:r>
            <a:endParaRPr lang="es-ES" sz="2400" dirty="0">
              <a:solidFill>
                <a:schemeClr val="tx1">
                  <a:lumMod val="50000"/>
                  <a:lumOff val="50000"/>
                </a:schemeClr>
              </a:solidFill>
            </a:endParaRPr>
          </a:p>
        </p:txBody>
      </p:sp>
      <p:pic>
        <p:nvPicPr>
          <p:cNvPr id="19" name="Imagen 18" descr="Logo intexa 300x120 p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7878" y="171374"/>
            <a:ext cx="1155922" cy="385307"/>
          </a:xfrm>
          <a:prstGeom prst="rect">
            <a:avLst/>
          </a:prstGeom>
        </p:spPr>
      </p:pic>
    </p:spTree>
    <p:extLst>
      <p:ext uri="{BB962C8B-B14F-4D97-AF65-F5344CB8AC3E}">
        <p14:creationId xmlns:p14="http://schemas.microsoft.com/office/powerpoint/2010/main" val="328249917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flipV="1">
            <a:off x="0" y="0"/>
            <a:ext cx="9144000" cy="664348"/>
          </a:xfrm>
          <a:prstGeom prst="rect">
            <a:avLst/>
          </a:prstGeom>
          <a:gradFill flip="none" rotWithShape="1">
            <a:gsLst>
              <a:gs pos="23000">
                <a:schemeClr val="bg1"/>
              </a:gs>
              <a:gs pos="100000">
                <a:schemeClr val="tx2">
                  <a:lumMod val="25000"/>
                  <a:lumOff val="75000"/>
                </a:schemeClr>
              </a:gs>
            </a:gsLst>
            <a:lin ang="10800000" scaled="0"/>
            <a:tileRect/>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
        <p:nvSpPr>
          <p:cNvPr id="27" name="CuadroTexto 26"/>
          <p:cNvSpPr txBox="1"/>
          <p:nvPr/>
        </p:nvSpPr>
        <p:spPr>
          <a:xfrm>
            <a:off x="3746120" y="2342410"/>
            <a:ext cx="4605829" cy="2308324"/>
          </a:xfrm>
          <a:prstGeom prst="rect">
            <a:avLst/>
          </a:prstGeom>
          <a:noFill/>
        </p:spPr>
        <p:txBody>
          <a:bodyPr wrap="square" rtlCol="0">
            <a:spAutoFit/>
          </a:bodyPr>
          <a:lstStyle/>
          <a:p>
            <a:pPr algn="just"/>
            <a:r>
              <a:rPr lang="ro-RO" sz="1600" dirty="0" smtClean="0">
                <a:solidFill>
                  <a:schemeClr val="tx1">
                    <a:lumMod val="50000"/>
                    <a:lumOff val="50000"/>
                  </a:schemeClr>
                </a:solidFill>
                <a:latin typeface="Myriad Pro"/>
                <a:cs typeface="Myriad Pr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s-ES" sz="1600" dirty="0" smtClean="0">
              <a:solidFill>
                <a:schemeClr val="tx1">
                  <a:lumMod val="50000"/>
                  <a:lumOff val="50000"/>
                </a:schemeClr>
              </a:solidFill>
              <a:latin typeface="Myriad Pro"/>
              <a:cs typeface="Myriad Pro"/>
            </a:endParaRPr>
          </a:p>
        </p:txBody>
      </p:sp>
      <p:sp>
        <p:nvSpPr>
          <p:cNvPr id="31" name="Rectángulo 30"/>
          <p:cNvSpPr/>
          <p:nvPr/>
        </p:nvSpPr>
        <p:spPr>
          <a:xfrm flipV="1">
            <a:off x="-1" y="5013158"/>
            <a:ext cx="9144000" cy="130342"/>
          </a:xfrm>
          <a:prstGeom prst="rect">
            <a:avLst/>
          </a:prstGeom>
          <a:solidFill>
            <a:srgbClr val="FF66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pic>
        <p:nvPicPr>
          <p:cNvPr id="3" name="Imagen 2"/>
          <p:cNvPicPr>
            <a:picLocks noChangeAspect="1"/>
          </p:cNvPicPr>
          <p:nvPr/>
        </p:nvPicPr>
        <p:blipFill>
          <a:blip r:embed="rId2"/>
          <a:stretch>
            <a:fillRect/>
          </a:stretch>
        </p:blipFill>
        <p:spPr>
          <a:xfrm>
            <a:off x="410825" y="993134"/>
            <a:ext cx="2899104" cy="3657600"/>
          </a:xfrm>
          <a:prstGeom prst="rect">
            <a:avLst/>
          </a:prstGeom>
        </p:spPr>
      </p:pic>
      <p:sp>
        <p:nvSpPr>
          <p:cNvPr id="9" name="Título 1"/>
          <p:cNvSpPr>
            <a:spLocks noGrp="1"/>
          </p:cNvSpPr>
          <p:nvPr>
            <p:ph type="title"/>
          </p:nvPr>
        </p:nvSpPr>
        <p:spPr>
          <a:xfrm>
            <a:off x="368968" y="-81074"/>
            <a:ext cx="5807243" cy="857250"/>
          </a:xfrm>
        </p:spPr>
        <p:txBody>
          <a:bodyPr>
            <a:normAutofit/>
          </a:bodyPr>
          <a:lstStyle/>
          <a:p>
            <a:pPr algn="l"/>
            <a:r>
              <a:rPr lang="es-ES" sz="2400" b="1" dirty="0" smtClean="0">
                <a:solidFill>
                  <a:schemeClr val="tx1">
                    <a:lumMod val="50000"/>
                    <a:lumOff val="50000"/>
                  </a:schemeClr>
                </a:solidFill>
                <a:latin typeface="Myriad Pro"/>
                <a:cs typeface="Myriad Pro"/>
              </a:rPr>
              <a:t>TÍTULO</a:t>
            </a:r>
            <a:r>
              <a:rPr lang="es-ES" sz="2400" dirty="0" smtClean="0">
                <a:solidFill>
                  <a:schemeClr val="tx1">
                    <a:lumMod val="50000"/>
                    <a:lumOff val="50000"/>
                  </a:schemeClr>
                </a:solidFill>
              </a:rPr>
              <a:t> SUBTITULO</a:t>
            </a:r>
            <a:endParaRPr lang="es-ES" sz="2400" dirty="0">
              <a:solidFill>
                <a:schemeClr val="tx1">
                  <a:lumMod val="50000"/>
                  <a:lumOff val="50000"/>
                </a:schemeClr>
              </a:solidFill>
            </a:endParaRPr>
          </a:p>
        </p:txBody>
      </p:sp>
      <p:pic>
        <p:nvPicPr>
          <p:cNvPr id="10" name="Imagen 9" descr="Logo intexa 300x120 p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7878" y="171374"/>
            <a:ext cx="1155922" cy="385307"/>
          </a:xfrm>
          <a:prstGeom prst="rect">
            <a:avLst/>
          </a:prstGeom>
        </p:spPr>
      </p:pic>
    </p:spTree>
    <p:extLst>
      <p:ext uri="{BB962C8B-B14F-4D97-AF65-F5344CB8AC3E}">
        <p14:creationId xmlns:p14="http://schemas.microsoft.com/office/powerpoint/2010/main" val="129936176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ema de Office">
  <a:themeElements>
    <a:clrScheme name="Personalizar 1">
      <a:dk1>
        <a:sysClr val="windowText" lastClr="000000"/>
      </a:dk1>
      <a:lt1>
        <a:sysClr val="window" lastClr="FFFFFF"/>
      </a:lt1>
      <a:dk2>
        <a:srgbClr val="333333"/>
      </a:dk2>
      <a:lt2>
        <a:srgbClr val="EEECE1"/>
      </a:lt2>
      <a:accent1>
        <a:srgbClr val="FF3300"/>
      </a:accent1>
      <a:accent2>
        <a:srgbClr val="FF990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926</TotalTime>
  <Words>1117</Words>
  <Application>Microsoft Macintosh PowerPoint</Application>
  <PresentationFormat>Presentación en pantalla (16:9)</PresentationFormat>
  <Paragraphs>107</Paragraphs>
  <Slides>17</Slides>
  <Notes>0</Notes>
  <HiddenSlides>0</HiddenSlides>
  <MMClips>0</MMClips>
  <ScaleCrop>false</ScaleCrop>
  <HeadingPairs>
    <vt:vector size="4" baseType="variant">
      <vt:variant>
        <vt:lpstr>Tema</vt:lpstr>
      </vt:variant>
      <vt:variant>
        <vt:i4>1</vt:i4>
      </vt:variant>
      <vt:variant>
        <vt:lpstr>Títulos de diapositiva</vt:lpstr>
      </vt:variant>
      <vt:variant>
        <vt:i4>17</vt:i4>
      </vt:variant>
    </vt:vector>
  </HeadingPairs>
  <TitlesOfParts>
    <vt:vector size="18" baseType="lpstr">
      <vt:lpstr>Tema de Office</vt:lpstr>
      <vt:lpstr>TÍTULO</vt:lpstr>
      <vt:lpstr>TÍTULO SUBTITULO</vt:lpstr>
      <vt:lpstr>TÍTULO SUBTITULO</vt:lpstr>
      <vt:lpstr>TÍTULO SUBTITULO</vt:lpstr>
      <vt:lpstr>TÍTULO SUBTITULO</vt:lpstr>
      <vt:lpstr>TÍTULO SUBTITULO</vt:lpstr>
      <vt:lpstr>TÍTULO SUBTITULO</vt:lpstr>
      <vt:lpstr>TÍTULO SUBTITULO</vt:lpstr>
      <vt:lpstr>TÍTULO SUBTITULO</vt:lpstr>
      <vt:lpstr>TÍTULO SUBTITULO</vt:lpstr>
      <vt:lpstr>TÍTULO SUBTITULO</vt:lpstr>
      <vt:lpstr>TÍTULO SUBTITULO</vt:lpstr>
      <vt:lpstr>TÍTULO SUBTITULO</vt:lpstr>
      <vt:lpstr>TÍTULO SUBTITULO</vt:lpstr>
      <vt:lpstr>TÍTULO SUBTITULO</vt:lpstr>
      <vt:lpstr>TÍTULO SUBTITULO</vt:lpstr>
      <vt:lpstr>Presentación de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dc:title>
  <dc:creator>Daniela Pérez Brain</dc:creator>
  <cp:lastModifiedBy>Daniela Pérez Brain</cp:lastModifiedBy>
  <cp:revision>33</cp:revision>
  <dcterms:created xsi:type="dcterms:W3CDTF">2015-11-25T18:31:01Z</dcterms:created>
  <dcterms:modified xsi:type="dcterms:W3CDTF">2016-01-15T22:03:50Z</dcterms:modified>
</cp:coreProperties>
</file>